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801" r:id="rId2"/>
    <p:sldMasterId id="2147483833" r:id="rId3"/>
  </p:sldMasterIdLst>
  <p:notesMasterIdLst>
    <p:notesMasterId r:id="rId13"/>
  </p:notesMasterIdLst>
  <p:sldIdLst>
    <p:sldId id="293" r:id="rId4"/>
    <p:sldId id="282" r:id="rId5"/>
    <p:sldId id="289" r:id="rId6"/>
    <p:sldId id="296" r:id="rId7"/>
    <p:sldId id="271" r:id="rId8"/>
    <p:sldId id="269" r:id="rId9"/>
    <p:sldId id="265" r:id="rId10"/>
    <p:sldId id="297" r:id="rId11"/>
    <p:sldId id="29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y Sammons" initials="AS" lastIdx="1" clrIdx="0"/>
  <p:cmAuthor id="2" name="Amy Sammons" initials="AS [2]" lastIdx="1" clrIdx="1"/>
  <p:cmAuthor id="3" name="Amy Sammons" initials="AS [3]" lastIdx="1" clrIdx="2"/>
  <p:cmAuthor id="4" name="Amy Sammons" initials="AS [4]"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A3FF"/>
    <a:srgbClr val="006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04"/>
    <p:restoredTop sz="95204"/>
  </p:normalViewPr>
  <p:slideViewPr>
    <p:cSldViewPr snapToGrid="0" snapToObjects="1">
      <p:cViewPr varScale="1">
        <p:scale>
          <a:sx n="81" d="100"/>
          <a:sy n="81" d="100"/>
        </p:scale>
        <p:origin x="898" y="62"/>
      </p:cViewPr>
      <p:guideLst/>
    </p:cSldViewPr>
  </p:slideViewPr>
  <p:notesTextViewPr>
    <p:cViewPr>
      <p:scale>
        <a:sx n="1" d="1"/>
        <a:sy n="1" d="1"/>
      </p:scale>
      <p:origin x="0" y="0"/>
    </p:cViewPr>
  </p:notesTextViewPr>
  <p:sorterViewPr>
    <p:cViewPr>
      <p:scale>
        <a:sx n="96" d="100"/>
        <a:sy n="96" d="100"/>
      </p:scale>
      <p:origin x="0" y="0"/>
    </p:cViewPr>
  </p:sorterViewPr>
  <p:notesViewPr>
    <p:cSldViewPr snapToGrid="0" snapToObjects="1">
      <p:cViewPr varScale="1">
        <p:scale>
          <a:sx n="72" d="100"/>
          <a:sy n="72" d="100"/>
        </p:scale>
        <p:origin x="359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CD6D3D-50D3-314C-89DB-AD8D803F0EA6}" type="datetimeFigureOut">
              <a:rPr lang="en-US" smtClean="0"/>
              <a:t>10/10/2022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6CE18-FE63-9A4B-B3D1-CAC709589B2E}" type="slidenum">
              <a:rPr lang="en-US" smtClean="0"/>
              <a:t>‹#›</a:t>
            </a:fld>
            <a:endParaRPr lang="en-US"/>
          </a:p>
        </p:txBody>
      </p:sp>
    </p:spTree>
    <p:extLst>
      <p:ext uri="{BB962C8B-B14F-4D97-AF65-F5344CB8AC3E}">
        <p14:creationId xmlns:p14="http://schemas.microsoft.com/office/powerpoint/2010/main" val="460251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7" name="Shape 1837"/>
          <p:cNvSpPr>
            <a:spLocks noGrp="1" noRot="1" noChangeAspect="1"/>
          </p:cNvSpPr>
          <p:nvPr>
            <p:ph type="sldImg"/>
          </p:nvPr>
        </p:nvSpPr>
        <p:spPr>
          <a:xfrm>
            <a:off x="381000" y="685800"/>
            <a:ext cx="6096000" cy="3429000"/>
          </a:xfrm>
          <a:prstGeom prst="rect">
            <a:avLst/>
          </a:prstGeom>
        </p:spPr>
        <p:txBody>
          <a:bodyPr/>
          <a:lstStyle/>
          <a:p>
            <a:endParaRPr/>
          </a:p>
        </p:txBody>
      </p:sp>
      <p:sp>
        <p:nvSpPr>
          <p:cNvPr id="1838" name="Shape 1838"/>
          <p:cNvSpPr>
            <a:spLocks noGrp="1"/>
          </p:cNvSpPr>
          <p:nvPr>
            <p:ph type="body" sz="quarter" idx="1"/>
          </p:nvPr>
        </p:nvSpPr>
        <p:spPr>
          <a:xfrm>
            <a:off x="381000" y="4400550"/>
            <a:ext cx="6096000" cy="3600450"/>
          </a:xfrm>
          <a:prstGeom prst="rect">
            <a:avLst/>
          </a:prstGeom>
        </p:spPr>
        <p:txBody>
          <a:bodyPr/>
          <a:lstStyle/>
          <a:p>
            <a:pPr lvl="0"/>
            <a:r>
              <a:rPr lang="en-US" sz="1100" kern="1200" dirty="0">
                <a:solidFill>
                  <a:schemeClr val="tx1"/>
                </a:solidFill>
                <a:effectLst/>
                <a:latin typeface="Arial" panose="020B0604020202020204" pitchFamily="34" charset="0"/>
                <a:cs typeface="Arial" panose="020B0604020202020204" pitchFamily="34" charset="0"/>
              </a:rPr>
              <a:t>We recognize that not every organization is ready to move everything they have to a public cloud environment, and there are lots of reasons they are not able to do that.  Perhaps it’s data security policies, whether their own or regulatory, perhaps they have a large investment in infrastructure or software licenses that they have not even come close to depreciating fully, or their WAN bandwidth is not high enough to support moving intensive workloads to the Cloud.  </a:t>
            </a:r>
          </a:p>
          <a:p>
            <a:pPr lvl="0"/>
            <a:endParaRPr lang="en-US" sz="1100" kern="1200" dirty="0">
              <a:solidFill>
                <a:schemeClr val="tx1"/>
              </a:solidFill>
              <a:effectLst/>
              <a:latin typeface="Arial" panose="020B0604020202020204" pitchFamily="34" charset="0"/>
              <a:cs typeface="Arial" panose="020B0604020202020204" pitchFamily="34" charset="0"/>
            </a:endParaRPr>
          </a:p>
          <a:p>
            <a:pPr lvl="0"/>
            <a:r>
              <a:rPr lang="en-US" sz="1100" kern="1200" dirty="0">
                <a:solidFill>
                  <a:schemeClr val="tx1"/>
                </a:solidFill>
                <a:effectLst/>
                <a:latin typeface="Arial" panose="020B0604020202020204" pitchFamily="34" charset="0"/>
                <a:cs typeface="Arial" panose="020B0604020202020204" pitchFamily="34" charset="0"/>
              </a:rPr>
              <a:t>IBM Cloud has a range of deployment options – from </a:t>
            </a:r>
            <a:r>
              <a:rPr lang="en-US" sz="1100" b="1" kern="1200" dirty="0">
                <a:solidFill>
                  <a:schemeClr val="tx1"/>
                </a:solidFill>
                <a:effectLst/>
                <a:latin typeface="Arial" panose="020B0604020202020204" pitchFamily="34" charset="0"/>
                <a:cs typeface="Arial" panose="020B0604020202020204" pitchFamily="34" charset="0"/>
              </a:rPr>
              <a:t>Private to Public and Dedicated</a:t>
            </a:r>
            <a:r>
              <a:rPr lang="en-US" sz="1100" kern="1200" dirty="0">
                <a:solidFill>
                  <a:schemeClr val="tx1"/>
                </a:solidFill>
                <a:effectLst/>
                <a:latin typeface="Arial" panose="020B0604020202020204" pitchFamily="34" charset="0"/>
                <a:cs typeface="Arial" panose="020B0604020202020204" pitchFamily="34" charset="0"/>
              </a:rPr>
              <a:t>.  </a:t>
            </a:r>
          </a:p>
          <a:p>
            <a:pPr lvl="0"/>
            <a:endParaRPr lang="en-US" sz="1100" b="1" kern="1200" dirty="0">
              <a:solidFill>
                <a:schemeClr val="tx1"/>
              </a:solidFill>
              <a:effectLst/>
              <a:latin typeface="Arial" panose="020B0604020202020204" pitchFamily="34" charset="0"/>
              <a:cs typeface="Arial" panose="020B0604020202020204" pitchFamily="34" charset="0"/>
            </a:endParaRPr>
          </a:p>
          <a:p>
            <a:pPr marL="171450" lvl="0" indent="-171450">
              <a:buFont typeface="Arial" charset="0"/>
              <a:buChar char="•"/>
            </a:pPr>
            <a:r>
              <a:rPr lang="en-US" sz="1100" b="1" kern="1200" dirty="0">
                <a:solidFill>
                  <a:schemeClr val="tx1"/>
                </a:solidFill>
                <a:effectLst/>
                <a:latin typeface="Arial" panose="020B0604020202020204" pitchFamily="34" charset="0"/>
                <a:cs typeface="Arial" panose="020B0604020202020204" pitchFamily="34" charset="0"/>
              </a:rPr>
              <a:t>Private</a:t>
            </a:r>
            <a:r>
              <a:rPr lang="en-US" sz="1100" b="0" kern="1200" dirty="0">
                <a:solidFill>
                  <a:schemeClr val="tx1"/>
                </a:solidFill>
                <a:effectLst/>
                <a:latin typeface="Arial" panose="020B0604020202020204" pitchFamily="34" charset="0"/>
                <a:cs typeface="Arial" panose="020B0604020202020204" pitchFamily="34" charset="0"/>
              </a:rPr>
              <a:t>:</a:t>
            </a:r>
            <a:r>
              <a:rPr lang="en-US" sz="1100" kern="1200" dirty="0">
                <a:solidFill>
                  <a:schemeClr val="tx1"/>
                </a:solidFill>
                <a:effectLst/>
                <a:latin typeface="Arial" panose="020B0604020202020204" pitchFamily="34" charset="0"/>
                <a:cs typeface="Arial" panose="020B0604020202020204" pitchFamily="34" charset="0"/>
              </a:rPr>
              <a:t> Think of it as a containerized runtime environment you can deploy into on premises, and it is purpose built to do that for much of IBM’s middleware, data and analytics portfolio. </a:t>
            </a:r>
          </a:p>
          <a:p>
            <a:pPr marL="171450" lvl="0" indent="-171450">
              <a:buFont typeface="Arial" charset="0"/>
              <a:buChar char="•"/>
            </a:pPr>
            <a:r>
              <a:rPr lang="en-US" sz="1100" b="1" kern="1200" dirty="0">
                <a:solidFill>
                  <a:schemeClr val="tx1"/>
                </a:solidFill>
                <a:effectLst/>
                <a:latin typeface="Arial" panose="020B0604020202020204" pitchFamily="34" charset="0"/>
                <a:cs typeface="Arial" panose="020B0604020202020204" pitchFamily="34" charset="0"/>
              </a:rPr>
              <a:t>Dedicated</a:t>
            </a:r>
            <a:r>
              <a:rPr lang="en-US" sz="1100" kern="1200" dirty="0">
                <a:solidFill>
                  <a:schemeClr val="tx1"/>
                </a:solidFill>
                <a:effectLst/>
                <a:latin typeface="Arial" panose="020B0604020202020204" pitchFamily="34" charset="0"/>
                <a:cs typeface="Arial" panose="020B0604020202020204" pitchFamily="34" charset="0"/>
              </a:rPr>
              <a:t> is software definable isolation on the public cloud environment.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100" b="1" kern="1200" dirty="0">
                <a:solidFill>
                  <a:schemeClr val="tx1"/>
                </a:solidFill>
                <a:effectLst/>
                <a:latin typeface="Arial" panose="020B0604020202020204" pitchFamily="34" charset="0"/>
                <a:cs typeface="Arial" panose="020B0604020202020204" pitchFamily="34" charset="0"/>
              </a:rPr>
              <a:t>Public:</a:t>
            </a:r>
            <a:r>
              <a:rPr lang="en-US" sz="1100" kern="1200" baseline="0" dirty="0">
                <a:solidFill>
                  <a:schemeClr val="tx1"/>
                </a:solidFill>
                <a:effectLst/>
                <a:latin typeface="Arial" panose="020B0604020202020204" pitchFamily="34" charset="0"/>
                <a:cs typeface="Arial" panose="020B0604020202020204" pitchFamily="34" charset="0"/>
              </a:rPr>
              <a:t> </a:t>
            </a:r>
            <a:r>
              <a:rPr lang="en-US" sz="1100" kern="1200" dirty="0">
                <a:solidFill>
                  <a:schemeClr val="tx1"/>
                </a:solidFill>
                <a:effectLst/>
                <a:latin typeface="Arial" panose="020B0604020202020204" pitchFamily="34" charset="0"/>
                <a:cs typeface="Arial" panose="020B0604020202020204" pitchFamily="34" charset="0"/>
              </a:rPr>
              <a:t>Take advantage of the resiliency, elastic scalability, and other advantages of going cloud-native in a public cloud environment.</a:t>
            </a:r>
          </a:p>
          <a:p>
            <a:endParaRPr lang="en-US" sz="1100" dirty="0">
              <a:latin typeface="Arial" panose="020B0604020202020204" pitchFamily="34" charset="0"/>
              <a:cs typeface="Arial" panose="020B0604020202020204" pitchFamily="34" charset="0"/>
            </a:endParaRPr>
          </a:p>
          <a:p>
            <a:pPr defTabSz="914400"/>
            <a:endParaRPr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7996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66750" y="4400550"/>
            <a:ext cx="5486400" cy="3600450"/>
          </a:xfrm>
        </p:spPr>
        <p:txBody>
          <a:bodyPr/>
          <a:lstStyle/>
          <a:p>
            <a:pPr lvl="0"/>
            <a:r>
              <a:rPr lang="en-US" sz="1100" kern="1200" dirty="0">
                <a:solidFill>
                  <a:schemeClr val="tx1"/>
                </a:solidFill>
                <a:effectLst/>
                <a:latin typeface="Arial" panose="020B0604020202020204" pitchFamily="34" charset="0"/>
                <a:cs typeface="Arial" panose="020B0604020202020204" pitchFamily="34" charset="0"/>
              </a:rPr>
              <a:t>First, let’s look at how IBM Cloud has evolved.</a:t>
            </a:r>
          </a:p>
          <a:p>
            <a:pPr lvl="0"/>
            <a:endParaRPr lang="en-US" sz="1100" kern="1200" dirty="0">
              <a:solidFill>
                <a:schemeClr val="tx1"/>
              </a:solidFill>
              <a:effectLst/>
              <a:latin typeface="Arial" panose="020B0604020202020204" pitchFamily="34" charset="0"/>
              <a:cs typeface="Arial" panose="020B0604020202020204" pitchFamily="34" charset="0"/>
            </a:endParaRPr>
          </a:p>
          <a:p>
            <a:r>
              <a:rPr lang="en-US" sz="1100" kern="1200" dirty="0">
                <a:solidFill>
                  <a:schemeClr val="tx1"/>
                </a:solidFill>
                <a:effectLst/>
                <a:latin typeface="Arial" panose="020B0604020202020204" pitchFamily="34" charset="0"/>
                <a:cs typeface="Arial" panose="020B0604020202020204" pitchFamily="34" charset="0"/>
              </a:rPr>
              <a:t>As you look at how the IBM Cloud architectural vision has become a reality (and everything on this chart is available), IBM Cloud has transformed</a:t>
            </a:r>
            <a:r>
              <a:rPr lang="en-US" sz="1100" kern="1200" baseline="0" dirty="0">
                <a:solidFill>
                  <a:schemeClr val="tx1"/>
                </a:solidFill>
                <a:effectLst/>
                <a:latin typeface="Arial" panose="020B0604020202020204" pitchFamily="34" charset="0"/>
                <a:cs typeface="Arial" panose="020B0604020202020204" pitchFamily="34" charset="0"/>
              </a:rPr>
              <a:t> into </a:t>
            </a:r>
            <a:r>
              <a:rPr lang="en-US" sz="1100" kern="1200" dirty="0">
                <a:solidFill>
                  <a:schemeClr val="tx1"/>
                </a:solidFill>
                <a:effectLst/>
                <a:latin typeface="Arial" panose="020B0604020202020204" pitchFamily="34" charset="0"/>
                <a:cs typeface="Arial" panose="020B0604020202020204" pitchFamily="34" charset="0"/>
              </a:rPr>
              <a:t>a full stack platform.</a:t>
            </a:r>
          </a:p>
          <a:p>
            <a:endParaRPr lang="en-US" sz="1100" kern="1200" dirty="0">
              <a:solidFill>
                <a:schemeClr val="tx1"/>
              </a:solidFill>
              <a:effectLst/>
              <a:latin typeface="Arial" panose="020B0604020202020204" pitchFamily="34" charset="0"/>
              <a:cs typeface="Arial" panose="020B0604020202020204" pitchFamily="34" charset="0"/>
            </a:endParaRPr>
          </a:p>
          <a:p>
            <a:r>
              <a:rPr lang="en-US" sz="1100" kern="1200" dirty="0">
                <a:solidFill>
                  <a:schemeClr val="tx1"/>
                </a:solidFill>
                <a:effectLst/>
                <a:latin typeface="Arial" panose="020B0604020202020204" pitchFamily="34" charset="0"/>
                <a:cs typeface="Arial" panose="020B0604020202020204" pitchFamily="34" charset="0"/>
              </a:rPr>
              <a:t>IBM Cloud is about solving your data problems and helping you capitalize on transformative business opportunities that can be found in data –</a:t>
            </a:r>
            <a:r>
              <a:rPr lang="en-US" sz="1100" kern="1200" baseline="0" dirty="0">
                <a:solidFill>
                  <a:schemeClr val="tx1"/>
                </a:solidFill>
                <a:effectLst/>
                <a:latin typeface="Arial" panose="020B0604020202020204" pitchFamily="34" charset="0"/>
                <a:cs typeface="Arial" panose="020B0604020202020204" pitchFamily="34" charset="0"/>
              </a:rPr>
              <a:t> you</a:t>
            </a:r>
            <a:r>
              <a:rPr lang="en-US" sz="1100" kern="1200" dirty="0">
                <a:solidFill>
                  <a:schemeClr val="tx1"/>
                </a:solidFill>
                <a:effectLst/>
                <a:latin typeface="Arial" panose="020B0604020202020204" pitchFamily="34" charset="0"/>
                <a:cs typeface="Arial" panose="020B0604020202020204" pitchFamily="34" charset="0"/>
              </a:rPr>
              <a:t>r own data, publicly available data, licensed data </a:t>
            </a:r>
            <a:r>
              <a:rPr lang="mr-IN" sz="1100" kern="1200" dirty="0">
                <a:solidFill>
                  <a:schemeClr val="tx1"/>
                </a:solidFill>
                <a:effectLst/>
                <a:latin typeface="Arial" panose="020B0604020202020204" pitchFamily="34" charset="0"/>
              </a:rPr>
              <a:t>–</a:t>
            </a:r>
            <a:r>
              <a:rPr lang="en-US" sz="1100" kern="1200" dirty="0">
                <a:solidFill>
                  <a:schemeClr val="tx1"/>
                </a:solidFill>
                <a:effectLst/>
                <a:latin typeface="Arial" panose="020B0604020202020204" pitchFamily="34" charset="0"/>
                <a:cs typeface="Arial" panose="020B0604020202020204" pitchFamily="34" charset="0"/>
              </a:rPr>
              <a:t> data that is flowing by at a rate and pace that no single entity, no matter how large, can keep up with.  </a:t>
            </a:r>
          </a:p>
          <a:p>
            <a:endParaRPr lang="en-US" sz="1100" kern="1200" dirty="0">
              <a:solidFill>
                <a:schemeClr val="tx1"/>
              </a:solidFill>
              <a:effectLst/>
              <a:latin typeface="Arial" panose="020B0604020202020204" pitchFamily="34" charset="0"/>
              <a:cs typeface="Arial" panose="020B0604020202020204" pitchFamily="34" charset="0"/>
            </a:endParaRPr>
          </a:p>
          <a:p>
            <a:r>
              <a:rPr lang="en-US" sz="1100" kern="1200" dirty="0">
                <a:solidFill>
                  <a:schemeClr val="tx1"/>
                </a:solidFill>
                <a:effectLst/>
                <a:latin typeface="Arial" panose="020B0604020202020204" pitchFamily="34" charset="0"/>
                <a:cs typeface="Arial" panose="020B0604020202020204" pitchFamily="34" charset="0"/>
              </a:rPr>
              <a:t>Our specific specialty is part of a broader vision for addressing our clients’ biggest challenges and helping them capture their most compelling opportunities.</a:t>
            </a:r>
            <a:endParaRPr lang="en-US" sz="1100" dirty="0">
              <a:latin typeface="Arial" panose="020B0604020202020204" pitchFamily="34" charset="0"/>
              <a:cs typeface="Arial" panose="020B0604020202020204" pitchFamily="34" charset="0"/>
            </a:endParaRPr>
          </a:p>
          <a:p>
            <a:endParaRPr lang="en-US"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5B06CE18-FE63-9A4B-B3D1-CAC709589B2E}" type="slidenum">
              <a:rPr lang="en-US" smtClean="0"/>
              <a:t>2</a:t>
            </a:fld>
            <a:endParaRPr lang="en-US"/>
          </a:p>
        </p:txBody>
      </p:sp>
    </p:spTree>
    <p:extLst>
      <p:ext uri="{BB962C8B-B14F-4D97-AF65-F5344CB8AC3E}">
        <p14:creationId xmlns:p14="http://schemas.microsoft.com/office/powerpoint/2010/main" val="1903958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2" name="Shape 642"/>
          <p:cNvSpPr txBox="1">
            <a:spLocks noGrp="1"/>
          </p:cNvSpPr>
          <p:nvPr>
            <p:ph type="body" idx="1"/>
          </p:nvPr>
        </p:nvSpPr>
        <p:spPr>
          <a:xfrm>
            <a:off x="381000" y="4191000"/>
            <a:ext cx="6096000" cy="4781550"/>
          </a:xfrm>
          <a:prstGeom prst="rect">
            <a:avLst/>
          </a:prstGeom>
          <a:noFill/>
          <a:ln>
            <a:noFill/>
          </a:ln>
        </p:spPr>
        <p:txBody>
          <a:bodyPr lIns="91425" tIns="45700" rIns="91425" bIns="45700" anchor="t" anchorCtr="0">
            <a:noAutofit/>
          </a:bodyPr>
          <a:lstStyle/>
          <a:p>
            <a:pPr rtl="0"/>
            <a:r>
              <a:rPr lang="en-US" sz="1050" dirty="0">
                <a:effectLst/>
                <a:latin typeface="Arial" panose="020B0604020202020204" pitchFamily="34" charset="0"/>
                <a:cs typeface="Arial" panose="020B0604020202020204" pitchFamily="34" charset="0"/>
              </a:rPr>
              <a:t>IBM Cloud is </a:t>
            </a:r>
            <a:r>
              <a:rPr lang="en-US" sz="1050" b="1" i="0" dirty="0">
                <a:effectLst/>
                <a:latin typeface="Arial" panose="020B0604020202020204" pitchFamily="34" charset="0"/>
                <a:cs typeface="Arial" panose="020B0604020202020204" pitchFamily="34" charset="0"/>
              </a:rPr>
              <a:t>THE Cloud for Smarter Business</a:t>
            </a:r>
            <a:r>
              <a:rPr lang="en-US" sz="1050" i="0" dirty="0">
                <a:effectLst/>
                <a:latin typeface="Arial" panose="020B0604020202020204" pitchFamily="34" charset="0"/>
                <a:cs typeface="Arial" panose="020B0604020202020204" pitchFamily="34" charset="0"/>
              </a:rPr>
              <a:t>. </a:t>
            </a:r>
            <a:r>
              <a:rPr lang="en-US" sz="1050" dirty="0">
                <a:effectLst/>
                <a:latin typeface="Arial" panose="020B0604020202020204" pitchFamily="34" charset="0"/>
                <a:cs typeface="Arial" panose="020B0604020202020204" pitchFamily="34" charset="0"/>
              </a:rPr>
              <a:t>There are three core differentiators that guide our offerings:</a:t>
            </a:r>
          </a:p>
          <a:p>
            <a:pPr marL="171450" indent="-171450">
              <a:buFont typeface="Arial" charset="0"/>
              <a:buChar char="•"/>
            </a:pPr>
            <a:endParaRPr lang="en-US" sz="1050" dirty="0">
              <a:latin typeface="Arial" panose="020B0604020202020204" pitchFamily="34" charset="0"/>
              <a:cs typeface="Arial" panose="020B0604020202020204" pitchFamily="34" charset="0"/>
            </a:endParaRPr>
          </a:p>
          <a:p>
            <a:pPr rtl="0"/>
            <a:r>
              <a:rPr lang="en-US" sz="1050" b="1" i="0" dirty="0">
                <a:effectLst/>
                <a:latin typeface="Arial" panose="020B0604020202020204" pitchFamily="34" charset="0"/>
                <a:cs typeface="Arial" panose="020B0604020202020204" pitchFamily="34" charset="0"/>
              </a:rPr>
              <a:t>AI ready</a:t>
            </a:r>
            <a:r>
              <a:rPr lang="en-US" sz="1050" b="0" i="0" dirty="0">
                <a:effectLst/>
                <a:latin typeface="Arial" panose="020B0604020202020204" pitchFamily="34" charset="0"/>
                <a:cs typeface="Arial" panose="020B0604020202020204" pitchFamily="34" charset="0"/>
              </a:rPr>
              <a:t>:</a:t>
            </a:r>
            <a:r>
              <a:rPr lang="en-US" sz="1050" i="0" baseline="0" dirty="0">
                <a:effectLst/>
                <a:latin typeface="Arial" panose="020B0604020202020204" pitchFamily="34" charset="0"/>
                <a:cs typeface="Arial" panose="020B0604020202020204" pitchFamily="34" charset="0"/>
              </a:rPr>
              <a:t> </a:t>
            </a:r>
            <a:r>
              <a:rPr lang="en-US" sz="1050" baseline="0" dirty="0">
                <a:effectLst/>
                <a:latin typeface="Arial" panose="020B0604020202020204" pitchFamily="34" charset="0"/>
                <a:cs typeface="Arial" panose="020B0604020202020204" pitchFamily="34" charset="0"/>
              </a:rPr>
              <a:t>W</a:t>
            </a:r>
            <a:r>
              <a:rPr lang="en-US" sz="1050" dirty="0">
                <a:effectLst/>
                <a:latin typeface="Arial" panose="020B0604020202020204" pitchFamily="34" charset="0"/>
                <a:cs typeface="Arial" panose="020B0604020202020204" pitchFamily="34" charset="0"/>
              </a:rPr>
              <a:t>e are helping businesses become smarter by constantly learning new insights by using our AI Platform. We know that AI will become pervasive across most processes in a smarter business, and IBM Cloud has the tools to make this happen faster and across all data in all forms. For</a:t>
            </a:r>
            <a:r>
              <a:rPr lang="en-US" sz="1050" baseline="0" dirty="0">
                <a:effectLst/>
                <a:latin typeface="Arial" panose="020B0604020202020204" pitchFamily="34" charset="0"/>
                <a:cs typeface="Arial" panose="020B0604020202020204" pitchFamily="34" charset="0"/>
              </a:rPr>
              <a:t> example, one client</a:t>
            </a:r>
            <a:r>
              <a:rPr lang="en-US" sz="1050" dirty="0">
                <a:effectLst/>
                <a:latin typeface="Arial" panose="020B0604020202020204" pitchFamily="34" charset="0"/>
                <a:cs typeface="Arial" panose="020B0604020202020204" pitchFamily="34" charset="0"/>
              </a:rPr>
              <a:t> initially worked with IBM Cloud and Watson to provide AI call center tools, which eliminated 90% of the calls and reduced wait times from 10 minutes to 10 seconds. But now that they have started learning, they are expanding to multiple processes, and even built a new AI-only mobile banking application. A number of clients are just discovering the wealth of new data coming from </a:t>
            </a:r>
            <a:r>
              <a:rPr lang="en-US" sz="1050" dirty="0" err="1">
                <a:effectLst/>
                <a:latin typeface="Arial" panose="020B0604020202020204" pitchFamily="34" charset="0"/>
                <a:cs typeface="Arial" panose="020B0604020202020204" pitchFamily="34" charset="0"/>
              </a:rPr>
              <a:t>IoT</a:t>
            </a:r>
            <a:r>
              <a:rPr lang="en-US" sz="1050" dirty="0">
                <a:effectLst/>
                <a:latin typeface="Arial" panose="020B0604020202020204" pitchFamily="34" charset="0"/>
                <a:cs typeface="Arial" panose="020B0604020202020204" pitchFamily="34" charset="0"/>
              </a:rPr>
              <a:t> devices. A client committing to IBM Cloud will have a long-term partner as they deploy AI across their organization, using their own data.</a:t>
            </a:r>
            <a:endParaRPr lang="en-US" sz="1050" dirty="0">
              <a:latin typeface="Arial" panose="020B0604020202020204" pitchFamily="34" charset="0"/>
              <a:cs typeface="Arial" panose="020B0604020202020204" pitchFamily="34" charset="0"/>
            </a:endParaRPr>
          </a:p>
          <a:p>
            <a:pPr rtl="0"/>
            <a:endParaRPr lang="en-US" sz="1050" dirty="0">
              <a:latin typeface="Arial" panose="020B0604020202020204" pitchFamily="34" charset="0"/>
              <a:cs typeface="Arial" panose="020B0604020202020204" pitchFamily="34" charset="0"/>
            </a:endParaRPr>
          </a:p>
          <a:p>
            <a:pPr rtl="0"/>
            <a:r>
              <a:rPr lang="en-US" sz="1050" b="1" i="0" dirty="0">
                <a:effectLst/>
                <a:latin typeface="Arial" panose="020B0604020202020204" pitchFamily="34" charset="0"/>
                <a:cs typeface="Arial" panose="020B0604020202020204" pitchFamily="34" charset="0"/>
              </a:rPr>
              <a:t>Built for all of your applications</a:t>
            </a:r>
            <a:r>
              <a:rPr lang="en-US" sz="1050" b="1" i="1" dirty="0">
                <a:effectLst/>
                <a:latin typeface="Arial" panose="020B0604020202020204" pitchFamily="34" charset="0"/>
                <a:cs typeface="Arial" panose="020B0604020202020204" pitchFamily="34" charset="0"/>
              </a:rPr>
              <a:t>: </a:t>
            </a:r>
            <a:r>
              <a:rPr lang="en-US" sz="1050" dirty="0">
                <a:effectLst/>
                <a:latin typeface="Arial" panose="020B0604020202020204" pitchFamily="34" charset="0"/>
                <a:cs typeface="Arial" panose="020B0604020202020204" pitchFamily="34" charset="0"/>
              </a:rPr>
              <a:t>Some clouds were designed around a simple micro-services architecture in the mid-1990s. This worked for new applications, but has not worked for large enterprise applications, for regulatory compliance, nor for hybrid solutions across public and on-prem. All the clouds are talking "hybrid" now, but IBM has real leadership in leading clients on a cloud journey. IBM Cloud Private and the alignment around containers has made a huge difference to our ability to be the one cloud for all client applications. Our relationship with VMWare has also helped with migration, and we continue</a:t>
            </a:r>
            <a:r>
              <a:rPr lang="en-US" sz="1050" baseline="0" dirty="0">
                <a:effectLst/>
                <a:latin typeface="Arial" panose="020B0604020202020204" pitchFamily="34" charset="0"/>
                <a:cs typeface="Arial" panose="020B0604020202020204" pitchFamily="34" charset="0"/>
              </a:rPr>
              <a:t> to introduce new offerings </a:t>
            </a:r>
            <a:r>
              <a:rPr lang="en-US" sz="1050" dirty="0">
                <a:effectLst/>
                <a:latin typeface="Arial" panose="020B0604020202020204" pitchFamily="34" charset="0"/>
                <a:cs typeface="Arial" panose="020B0604020202020204" pitchFamily="34" charset="0"/>
              </a:rPr>
              <a:t>on IBM Cloud that deliver a high-speed connection between a client's data center and IBM Cloud for smooth migration and workload portability, among other things. </a:t>
            </a:r>
            <a:r>
              <a:rPr lang="en-US" sz="1050" dirty="0">
                <a:latin typeface="Arial" panose="020B0604020202020204" pitchFamily="34" charset="0"/>
                <a:cs typeface="Arial" panose="020B0604020202020204" pitchFamily="34" charset="0"/>
              </a:rPr>
              <a:t> </a:t>
            </a:r>
          </a:p>
          <a:p>
            <a:pPr rtl="0"/>
            <a:r>
              <a:rPr lang="en-US" sz="1050" dirty="0">
                <a:latin typeface="Arial" panose="020B0604020202020204" pitchFamily="34" charset="0"/>
                <a:cs typeface="Arial" panose="020B0604020202020204" pitchFamily="34" charset="0"/>
              </a:rPr>
              <a:t> </a:t>
            </a:r>
          </a:p>
          <a:p>
            <a:pPr marL="0" lvl="0" indent="0" rtl="0">
              <a:spcBef>
                <a:spcPts val="0"/>
              </a:spcBef>
              <a:buFont typeface="Arial" panose="020B0604020202020204" pitchFamily="34" charset="0"/>
              <a:buNone/>
            </a:pPr>
            <a:r>
              <a:rPr lang="en-US" sz="1050" b="1" i="0" dirty="0">
                <a:effectLst/>
                <a:latin typeface="Arial" panose="020B0604020202020204" pitchFamily="34" charset="0"/>
                <a:cs typeface="Arial" panose="020B0604020202020204" pitchFamily="34" charset="0"/>
              </a:rPr>
              <a:t>Secure to the core: </a:t>
            </a:r>
            <a:r>
              <a:rPr lang="en-US" sz="1050" dirty="0">
                <a:effectLst/>
                <a:latin typeface="Arial" panose="020B0604020202020204" pitchFamily="34" charset="0"/>
                <a:cs typeface="Arial" panose="020B0604020202020204" pitchFamily="34" charset="0"/>
              </a:rPr>
              <a:t>IBM has always stood for security. At every level of our cloud, from the silicon to the infrastructure through the software and out to edge computing, we are obsessed with providing the highest levels of trust and security. And we</a:t>
            </a:r>
            <a:r>
              <a:rPr lang="en-US" sz="1050" baseline="0" dirty="0">
                <a:effectLst/>
                <a:latin typeface="Arial" panose="020B0604020202020204" pitchFamily="34" charset="0"/>
                <a:cs typeface="Arial" panose="020B0604020202020204" pitchFamily="34" charset="0"/>
              </a:rPr>
              <a:t> </a:t>
            </a:r>
            <a:r>
              <a:rPr lang="en-US" sz="1050" dirty="0">
                <a:effectLst/>
                <a:latin typeface="Arial" panose="020B0604020202020204" pitchFamily="34" charset="0"/>
                <a:cs typeface="Arial" panose="020B0604020202020204" pitchFamily="34" charset="0"/>
              </a:rPr>
              <a:t>make it even easier for clients to control their own environments.  </a:t>
            </a:r>
            <a:r>
              <a:rPr lang="en-US" sz="1050" dirty="0">
                <a:latin typeface="Arial" panose="020B0604020202020204" pitchFamily="34" charset="0"/>
                <a:cs typeface="Arial" panose="020B0604020202020204" pitchFamily="34" charset="0"/>
              </a:rPr>
              <a:t>Public cloud will offer more consistent security features as the developers are deploying the code via containers, etc.</a:t>
            </a:r>
            <a:r>
              <a:rPr lang="en-US" sz="1050" baseline="0" dirty="0">
                <a:latin typeface="Arial" panose="020B0604020202020204" pitchFamily="34" charset="0"/>
                <a:cs typeface="Arial" panose="020B0604020202020204" pitchFamily="34" charset="0"/>
              </a:rPr>
              <a:t>  </a:t>
            </a:r>
            <a:r>
              <a:rPr lang="en-US" sz="1050" dirty="0">
                <a:latin typeface="Arial" panose="020B0604020202020204" pitchFamily="34" charset="0"/>
                <a:cs typeface="Arial" panose="020B0604020202020204" pitchFamily="34" charset="0"/>
              </a:rPr>
              <a:t>For on-premises deployment, all security concerns will need to be addressed individually. IBM Cloud security is built-in, not bolted-on.</a:t>
            </a:r>
          </a:p>
          <a:p>
            <a:pPr rtl="0"/>
            <a:endParaRPr lang="en-US" sz="1050" dirty="0">
              <a:effectLst/>
              <a:latin typeface="Arial" panose="020B0604020202020204" pitchFamily="34" charset="0"/>
              <a:cs typeface="Arial" panose="020B0604020202020204" pitchFamily="34" charset="0"/>
            </a:endParaRPr>
          </a:p>
          <a:p>
            <a:pPr rtl="0"/>
            <a:endParaRPr lang="en-US" sz="1050" b="1" i="1" dirty="0">
              <a:effectLst/>
              <a:latin typeface="Arial" panose="020B0604020202020204" pitchFamily="34" charset="0"/>
              <a:cs typeface="Arial" panose="020B0604020202020204" pitchFamily="34" charset="0"/>
            </a:endParaRPr>
          </a:p>
          <a:p>
            <a:pPr rtl="0"/>
            <a:br>
              <a:rPr lang="en-US" sz="1050" dirty="0">
                <a:latin typeface="Arial" panose="020B0604020202020204" pitchFamily="34" charset="0"/>
                <a:cs typeface="Arial" panose="020B0604020202020204" pitchFamily="34" charset="0"/>
              </a:rPr>
            </a:br>
            <a:r>
              <a:rPr lang="en-US" sz="1050" dirty="0">
                <a:latin typeface="Arial" panose="020B0604020202020204" pitchFamily="34" charset="0"/>
                <a:cs typeface="Arial" panose="020B0604020202020204" pitchFamily="34" charset="0"/>
              </a:rPr>
              <a:t> </a:t>
            </a:r>
          </a:p>
          <a:p>
            <a:pPr defTabSz="914378">
              <a:spcBef>
                <a:spcPts val="900"/>
              </a:spcBef>
              <a:defRPr/>
            </a:pPr>
            <a:endParaRPr lang="en-US" sz="1050" dirty="0">
              <a:solidFill>
                <a:schemeClr val="bg1"/>
              </a:solidFill>
              <a:latin typeface="Arial" panose="020B0604020202020204" pitchFamily="34" charset="0"/>
              <a:ea typeface="IBM Eliot Sans Regular" charset="0"/>
              <a:cs typeface="Arial" panose="020B0604020202020204" pitchFamily="34" charset="0"/>
            </a:endParaRPr>
          </a:p>
        </p:txBody>
      </p:sp>
    </p:spTree>
    <p:extLst>
      <p:ext uri="{BB962C8B-B14F-4D97-AF65-F5344CB8AC3E}">
        <p14:creationId xmlns:p14="http://schemas.microsoft.com/office/powerpoint/2010/main" val="1614420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100" kern="1200" dirty="0">
                <a:solidFill>
                  <a:schemeClr val="tx1"/>
                </a:solidFill>
                <a:effectLst/>
                <a:latin typeface="Arial" panose="020B0604020202020204" pitchFamily="34" charset="0"/>
                <a:cs typeface="Arial" panose="020B0604020202020204" pitchFamily="34" charset="0"/>
              </a:rPr>
              <a:t>IBM is also uniquely positioned to help clients manage their workloads in a multi-cloud world.  Just because we are the IBM Cloud guys, doesn’t mean we are </a:t>
            </a:r>
            <a:r>
              <a:rPr lang="en-US" sz="1100" b="1" i="1" kern="1200" dirty="0">
                <a:solidFill>
                  <a:schemeClr val="tx1"/>
                </a:solidFill>
                <a:effectLst/>
                <a:latin typeface="Arial" panose="020B0604020202020204" pitchFamily="34" charset="0"/>
                <a:cs typeface="Arial" panose="020B0604020202020204" pitchFamily="34" charset="0"/>
              </a:rPr>
              <a:t>only</a:t>
            </a:r>
            <a:r>
              <a:rPr lang="en-US" sz="1100" kern="1200" dirty="0">
                <a:solidFill>
                  <a:schemeClr val="tx1"/>
                </a:solidFill>
                <a:effectLst/>
                <a:latin typeface="Arial" panose="020B0604020202020204" pitchFamily="34" charset="0"/>
                <a:cs typeface="Arial" panose="020B0604020202020204" pitchFamily="34" charset="0"/>
              </a:rPr>
              <a:t> the IBM Cloud guys.  We have tooling in place to help you – put that entire DevOps pipeline in place, the flow of code, the flow of deployment, flow of operations, from beginning to end to work in a multi-cloud world.  We can help you</a:t>
            </a:r>
            <a:r>
              <a:rPr lang="en-US" sz="1100" kern="1200" baseline="0" dirty="0">
                <a:solidFill>
                  <a:schemeClr val="tx1"/>
                </a:solidFill>
                <a:effectLst/>
                <a:latin typeface="Arial" panose="020B0604020202020204" pitchFamily="34" charset="0"/>
                <a:cs typeface="Arial" panose="020B0604020202020204" pitchFamily="34" charset="0"/>
              </a:rPr>
              <a:t> determine </a:t>
            </a:r>
            <a:r>
              <a:rPr lang="en-US" sz="1100" kern="1200" dirty="0">
                <a:solidFill>
                  <a:schemeClr val="tx1"/>
                </a:solidFill>
                <a:effectLst/>
                <a:latin typeface="Arial" panose="020B0604020202020204" pitchFamily="34" charset="0"/>
                <a:cs typeface="Arial" panose="020B0604020202020204" pitchFamily="34" charset="0"/>
              </a:rPr>
              <a:t>the right environment for the right workload at the right time, with tools like </a:t>
            </a:r>
            <a:r>
              <a:rPr lang="en-US" sz="1100" b="1" kern="1200" dirty="0">
                <a:solidFill>
                  <a:schemeClr val="tx1"/>
                </a:solidFill>
                <a:effectLst/>
                <a:latin typeface="Arial" panose="020B0604020202020204" pitchFamily="34" charset="0"/>
                <a:cs typeface="Arial" panose="020B0604020202020204" pitchFamily="34" charset="0"/>
              </a:rPr>
              <a:t>Cloud Automation Manager.</a:t>
            </a:r>
            <a:endParaRPr lang="en-US"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A078B6B7-675F-2242-8E3C-5C636602EBA8}" type="slidenum">
              <a:rPr lang="en-US" smtClean="0"/>
              <a:t>4</a:t>
            </a:fld>
            <a:endParaRPr lang="en-US"/>
          </a:p>
        </p:txBody>
      </p:sp>
    </p:spTree>
    <p:extLst>
      <p:ext uri="{BB962C8B-B14F-4D97-AF65-F5344CB8AC3E}">
        <p14:creationId xmlns:p14="http://schemas.microsoft.com/office/powerpoint/2010/main" val="68999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8" name="Shape 278"/>
          <p:cNvSpPr txBox="1">
            <a:spLocks noGrp="1"/>
          </p:cNvSpPr>
          <p:nvPr>
            <p:ph type="body" idx="1"/>
          </p:nvPr>
        </p:nvSpPr>
        <p:spPr>
          <a:xfrm>
            <a:off x="381000" y="4356628"/>
            <a:ext cx="6096000" cy="4114800"/>
          </a:xfrm>
          <a:prstGeom prst="rect">
            <a:avLst/>
          </a:prstGeom>
          <a:noFill/>
          <a:ln>
            <a:noFill/>
          </a:ln>
        </p:spPr>
        <p:txBody>
          <a:bodyPr lIns="91425" tIns="45700" rIns="91425" bIns="45700" anchor="t" anchorCtr="0">
            <a:noAutofit/>
          </a:bodyPr>
          <a:lstStyle/>
          <a:p>
            <a:pPr rtl="0"/>
            <a:r>
              <a:rPr lang="en-US" sz="1100" dirty="0">
                <a:latin typeface="Arial" panose="020B0604020202020204" pitchFamily="34" charset="0"/>
                <a:cs typeface="Arial" panose="020B0604020202020204" pitchFamily="34" charset="0"/>
              </a:rPr>
              <a:t>As I mentioned,</a:t>
            </a:r>
            <a:r>
              <a:rPr lang="en-US" sz="1100" baseline="0" dirty="0">
                <a:latin typeface="Arial" panose="020B0604020202020204" pitchFamily="34" charset="0"/>
                <a:cs typeface="Arial" panose="020B0604020202020204" pitchFamily="34" charset="0"/>
              </a:rPr>
              <a:t> we’ve built a platform with technologies to help businesses deal with data.</a:t>
            </a:r>
          </a:p>
          <a:p>
            <a:pPr rtl="0"/>
            <a:endParaRPr lang="en-US" sz="1100" baseline="0" dirty="0">
              <a:latin typeface="Arial" panose="020B0604020202020204" pitchFamily="34" charset="0"/>
              <a:cs typeface="Arial" panose="020B0604020202020204" pitchFamily="34" charset="0"/>
            </a:endParaRPr>
          </a:p>
          <a:p>
            <a:pPr rtl="0"/>
            <a:r>
              <a:rPr lang="en-US" sz="1100" kern="1200" dirty="0">
                <a:solidFill>
                  <a:schemeClr val="tx1"/>
                </a:solidFill>
                <a:effectLst/>
                <a:latin typeface="Arial" panose="020B0604020202020204" pitchFamily="34" charset="0"/>
                <a:cs typeface="Arial" panose="020B0604020202020204" pitchFamily="34" charset="0"/>
              </a:rPr>
              <a:t>For example,</a:t>
            </a:r>
            <a:r>
              <a:rPr lang="en-US" sz="1100" kern="1200" baseline="0" dirty="0">
                <a:solidFill>
                  <a:schemeClr val="tx1"/>
                </a:solidFill>
                <a:effectLst/>
                <a:latin typeface="Arial" panose="020B0604020202020204" pitchFamily="34" charset="0"/>
                <a:cs typeface="Arial" panose="020B0604020202020204" pitchFamily="34" charset="0"/>
              </a:rPr>
              <a:t> Watson Data Platform </a:t>
            </a:r>
            <a:r>
              <a:rPr lang="en-US" sz="1100" kern="1200" dirty="0">
                <a:solidFill>
                  <a:schemeClr val="tx1"/>
                </a:solidFill>
                <a:effectLst/>
                <a:latin typeface="Arial" panose="020B0604020202020204" pitchFamily="34" charset="0"/>
                <a:cs typeface="Arial" panose="020B0604020202020204" pitchFamily="34" charset="0"/>
              </a:rPr>
              <a:t>is a whole platform for how we ingest data, how we store, how we provide analytics tools – a platform construct.</a:t>
            </a:r>
            <a:r>
              <a:rPr lang="en-US" sz="1100" kern="1200" baseline="0" dirty="0">
                <a:solidFill>
                  <a:schemeClr val="tx1"/>
                </a:solidFill>
                <a:effectLst/>
                <a:latin typeface="Arial" panose="020B0604020202020204" pitchFamily="34" charset="0"/>
                <a:cs typeface="Arial" panose="020B0604020202020204" pitchFamily="34" charset="0"/>
              </a:rPr>
              <a:t> </a:t>
            </a:r>
            <a:r>
              <a:rPr lang="en-US" sz="1100" kern="1200" dirty="0">
                <a:solidFill>
                  <a:schemeClr val="tx1"/>
                </a:solidFill>
                <a:effectLst/>
                <a:latin typeface="Arial" panose="020B0604020202020204" pitchFamily="34" charset="0"/>
                <a:cs typeface="Arial" panose="020B0604020202020204" pitchFamily="34" charset="0"/>
              </a:rPr>
              <a:t>WDP is really meant to turn data into a “solved” problem – just like Infrastructure as a service makes infrastructure a solved problem. I want to be able to ingest my data, make sure it is governed, it’s compliant, it’s encrypted, no one can access it that isn’t supposed to, I am going to pass regulatory sniff test, my data scientists and developers can all use it. </a:t>
            </a:r>
          </a:p>
          <a:p>
            <a:pPr rtl="0"/>
            <a:endParaRPr lang="en-US" sz="1100" kern="1200" dirty="0">
              <a:solidFill>
                <a:schemeClr val="tx1"/>
              </a:solidFill>
              <a:effectLst/>
              <a:latin typeface="Arial" panose="020B0604020202020204" pitchFamily="34" charset="0"/>
              <a:cs typeface="Arial" panose="020B0604020202020204" pitchFamily="34" charset="0"/>
            </a:endParaRPr>
          </a:p>
          <a:p>
            <a:pPr rtl="0"/>
            <a:r>
              <a:rPr lang="en-US" sz="1100" kern="1200" dirty="0">
                <a:solidFill>
                  <a:schemeClr val="tx1"/>
                </a:solidFill>
                <a:effectLst/>
                <a:latin typeface="Arial" panose="020B0604020202020204" pitchFamily="34" charset="0"/>
                <a:cs typeface="Arial" panose="020B0604020202020204" pitchFamily="34" charset="0"/>
              </a:rPr>
              <a:t>All of the challenges that go on in data can be solved in the cloud because you have infinite horizontal scale.  You have the ability to throw resources at problems that you can’t do in a private environment, so moving your data to the cloud can change the paradigm for how the team works together.  </a:t>
            </a:r>
          </a:p>
          <a:p>
            <a:pPr rtl="0"/>
            <a:endParaRPr lang="en-US" sz="1100" kern="1200" dirty="0">
              <a:solidFill>
                <a:schemeClr val="tx1"/>
              </a:solidFill>
              <a:effectLst/>
              <a:latin typeface="Arial" panose="020B0604020202020204" pitchFamily="34" charset="0"/>
              <a:cs typeface="Arial" panose="020B0604020202020204" pitchFamily="34" charset="0"/>
            </a:endParaRPr>
          </a:p>
          <a:p>
            <a:pPr rtl="0"/>
            <a:r>
              <a:rPr lang="en-US" sz="1100" kern="1200" dirty="0">
                <a:solidFill>
                  <a:schemeClr val="tx1"/>
                </a:solidFill>
                <a:effectLst/>
                <a:latin typeface="Arial" panose="020B0604020202020204" pitchFamily="34" charset="0"/>
                <a:cs typeface="Arial" panose="020B0604020202020204" pitchFamily="34" charset="0"/>
              </a:rPr>
              <a:t>The team can work together to build apps faster, and all of these things to go faster and faster and faster.  Going forward, it’s more about how the data scientist and developer can work closer together to make decisions around applications based on data and insights that are constantly being learned.  </a:t>
            </a:r>
            <a:endParaRPr lang="en-US" sz="1100" dirty="0">
              <a:latin typeface="Arial" panose="020B0604020202020204" pitchFamily="34" charset="0"/>
              <a:cs typeface="Arial" panose="020B0604020202020204" pitchFamily="34" charset="0"/>
            </a:endParaRPr>
          </a:p>
        </p:txBody>
      </p:sp>
      <p:sp>
        <p:nvSpPr>
          <p:cNvPr id="279" name="Shape 27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ea typeface="Calibri"/>
                <a:cs typeface="Calibri"/>
                <a:sym typeface="Calibri"/>
              </a:rPr>
              <a:pPr>
                <a:buSzPct val="25000"/>
              </a:pPr>
              <a:t>5</a:t>
            </a:fld>
            <a:endParaRPr lang="en-US" dirty="0">
              <a:solidFill>
                <a:prstClr val="black"/>
              </a:solidFill>
              <a:ea typeface="Calibri"/>
              <a:cs typeface="Calibri"/>
              <a:sym typeface="Calibri"/>
            </a:endParaRPr>
          </a:p>
        </p:txBody>
      </p:sp>
    </p:spTree>
    <p:extLst>
      <p:ext uri="{BB962C8B-B14F-4D97-AF65-F5344CB8AC3E}">
        <p14:creationId xmlns:p14="http://schemas.microsoft.com/office/powerpoint/2010/main" val="768515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6800" y="419100"/>
            <a:ext cx="4724400" cy="2657475"/>
          </a:xfrm>
        </p:spPr>
      </p:sp>
      <p:sp>
        <p:nvSpPr>
          <p:cNvPr id="3" name="Notes Placeholder 2"/>
          <p:cNvSpPr>
            <a:spLocks noGrp="1"/>
          </p:cNvSpPr>
          <p:nvPr>
            <p:ph type="body" idx="1"/>
          </p:nvPr>
        </p:nvSpPr>
        <p:spPr>
          <a:xfrm>
            <a:off x="381000" y="3333750"/>
            <a:ext cx="6096000" cy="4667250"/>
          </a:xfrm>
        </p:spPr>
        <p:txBody>
          <a:bodyPr/>
          <a:lstStyle/>
          <a:p>
            <a:pPr defTabSz="465887">
              <a:defRPr/>
            </a:pPr>
            <a:r>
              <a:rPr lang="en-US" sz="1000" b="0" baseline="0" dirty="0">
                <a:latin typeface="Arial" panose="020B0604020202020204" pitchFamily="34" charset="0"/>
                <a:cs typeface="Arial" panose="020B0604020202020204" pitchFamily="34" charset="0"/>
              </a:rPr>
              <a:t>Not all workloads are suitable for cloud migration. Most enterprises can’t sustain the business disruption of full replacement or lengthy refactors, many others have key needs, grounded in performance, compliance, data residency and operational cost. Full replacement of core applications is too disruptive to business operations, organizations, and processes for most organizations to consider. Rather, we find organizations modernizing their core business apps a module or subsystem at a time, evolving those over time. Today, per a recent IBM Institute for Business Value study, 44% of enterprise workloads are on and will likely remain on dedicated servers demanding executive to be fully cognizant of what value a optimal combination of cloud and traditional IT can deliver. Another 31% are on self-hosted (e.g. private cloud) environments and 25% are on third-party hosted clouds. </a:t>
            </a:r>
          </a:p>
          <a:p>
            <a:pPr defTabSz="465887">
              <a:defRPr/>
            </a:pPr>
            <a:endParaRPr lang="en-US" sz="1000" b="1" baseline="0" dirty="0">
              <a:latin typeface="Arial" panose="020B0604020202020204" pitchFamily="34" charset="0"/>
              <a:cs typeface="Arial" panose="020B0604020202020204" pitchFamily="34" charset="0"/>
            </a:endParaRPr>
          </a:p>
          <a:p>
            <a:pPr marL="0" indent="0" defTabSz="465887">
              <a:buFont typeface="Arial" panose="020B0604020202020204" pitchFamily="34" charset="0"/>
              <a:buNone/>
              <a:defRPr/>
            </a:pPr>
            <a:r>
              <a:rPr lang="en-US" sz="1000" b="0" baseline="0" dirty="0">
                <a:latin typeface="Arial" panose="020B0604020202020204" pitchFamily="34" charset="0"/>
                <a:cs typeface="Arial" panose="020B0604020202020204" pitchFamily="34" charset="0"/>
              </a:rPr>
              <a:t>There are many applications that naturally lend themselves to public cloud environments.  Examples of these include:</a:t>
            </a:r>
          </a:p>
          <a:p>
            <a:pPr marL="357187" lvl="2" indent="-171450" defTabSz="465887">
              <a:buFont typeface="Arial" charset="0"/>
              <a:buChar char="•"/>
              <a:defRPr/>
            </a:pPr>
            <a:r>
              <a:rPr lang="en-US" sz="1000" dirty="0">
                <a:latin typeface="Arial" panose="020B0604020202020204" pitchFamily="34" charset="0"/>
                <a:cs typeface="Arial" panose="020B0604020202020204" pitchFamily="34" charset="0"/>
              </a:rPr>
              <a:t>Applications that are used by a group of mobile workers to manage their time and activity, and that contribute only limited information to the company's broad management information databases</a:t>
            </a:r>
          </a:p>
          <a:p>
            <a:pPr marL="357187" lvl="2" indent="-171450" defTabSz="465887">
              <a:buFont typeface="Arial" charset="0"/>
              <a:buChar char="•"/>
              <a:defRPr/>
            </a:pPr>
            <a:r>
              <a:rPr lang="en-US" sz="1000" dirty="0">
                <a:latin typeface="Arial" panose="020B0604020202020204" pitchFamily="34" charset="0"/>
                <a:cs typeface="Arial" panose="020B0604020202020204" pitchFamily="34" charset="0"/>
              </a:rPr>
              <a:t>Applications that are run infrequently but require significant computing resources when they run.</a:t>
            </a:r>
          </a:p>
          <a:p>
            <a:pPr marL="357187" lvl="2" indent="-171450" defTabSz="465887">
              <a:buFont typeface="Arial" charset="0"/>
              <a:buChar char="•"/>
              <a:defRPr/>
            </a:pPr>
            <a:r>
              <a:rPr lang="en-US" sz="1000" dirty="0">
                <a:latin typeface="Arial" panose="020B0604020202020204" pitchFamily="34" charset="0"/>
                <a:cs typeface="Arial" panose="020B0604020202020204" pitchFamily="34" charset="0"/>
              </a:rPr>
              <a:t>Applications that are run in a time zone different from that where a company's IT personnel are located</a:t>
            </a:r>
          </a:p>
          <a:p>
            <a:pPr marL="357187" lvl="2" indent="-171450" defTabSz="465887">
              <a:buFont typeface="Arial" charset="0"/>
              <a:buChar char="•"/>
              <a:defRPr/>
            </a:pPr>
            <a:r>
              <a:rPr lang="en-US" sz="1000" dirty="0">
                <a:latin typeface="Arial" panose="020B0604020202020204" pitchFamily="34" charset="0"/>
                <a:cs typeface="Arial" panose="020B0604020202020204" pitchFamily="34" charset="0"/>
              </a:rPr>
              <a:t>Development, testing and prototyping of application changes, even if the final applications will be run on the enterprise’s own infrastructure.</a:t>
            </a:r>
          </a:p>
          <a:p>
            <a:pPr marL="357187" lvl="2" indent="-171450" defTabSz="465887">
              <a:buFont typeface="Arial" charset="0"/>
              <a:buChar char="•"/>
              <a:defRPr/>
            </a:pPr>
            <a:r>
              <a:rPr lang="en-US" sz="1000" dirty="0">
                <a:latin typeface="Arial" panose="020B0604020202020204" pitchFamily="34" charset="0"/>
                <a:cs typeface="Arial" panose="020B0604020202020204" pitchFamily="34" charset="0"/>
              </a:rPr>
              <a:t>Service Oriented Architecture (SOA) applications</a:t>
            </a:r>
          </a:p>
          <a:p>
            <a:pPr marL="357187" lvl="2" indent="-171450" defTabSz="465887">
              <a:buFont typeface="Arial" charset="0"/>
              <a:buChar char="•"/>
              <a:defRPr/>
            </a:pPr>
            <a:r>
              <a:rPr lang="en-US" sz="1000" dirty="0">
                <a:latin typeface="Arial" panose="020B0604020202020204" pitchFamily="34" charset="0"/>
                <a:cs typeface="Arial" panose="020B0604020202020204" pitchFamily="34" charset="0"/>
              </a:rPr>
              <a:t>Digital experience application such as interactive gaming, mobile, video, collaboration</a:t>
            </a:r>
          </a:p>
          <a:p>
            <a:pPr marL="171450" lvl="1" indent="-171450" defTabSz="465887">
              <a:buFont typeface="Arial" panose="020B0604020202020204" pitchFamily="34" charset="0"/>
              <a:buChar char="•"/>
              <a:defRPr/>
            </a:pPr>
            <a:endParaRPr lang="en-US" sz="1000" b="0" baseline="0" dirty="0">
              <a:latin typeface="Arial" panose="020B0604020202020204" pitchFamily="34" charset="0"/>
              <a:cs typeface="Arial" panose="020B0604020202020204" pitchFamily="34" charset="0"/>
            </a:endParaRPr>
          </a:p>
          <a:p>
            <a:pPr marL="0" lvl="1" indent="0" defTabSz="465887">
              <a:buFont typeface="Arial" panose="020B0604020202020204" pitchFamily="34" charset="0"/>
              <a:buNone/>
              <a:defRPr/>
            </a:pPr>
            <a:r>
              <a:rPr lang="en-US" sz="1000" b="0" baseline="0" dirty="0">
                <a:latin typeface="Arial" panose="020B0604020202020204" pitchFamily="34" charset="0"/>
                <a:cs typeface="Arial" panose="020B0604020202020204" pitchFamily="34" charset="0"/>
              </a:rPr>
              <a:t>Other types of workloads/application are however less oriented toward Public Cloud architectures. Often these systems have residency, compliance, performance needs that require them to run in dedicated infrastructure. Often these types of systems cannot take advantage of the cloud’s scale out power as they are designed for scale up. Examples of these include:</a:t>
            </a:r>
          </a:p>
          <a:p>
            <a:pPr marL="357187" lvl="1" indent="-171450" defTabSz="465887">
              <a:buFont typeface="Arial" charset="0"/>
              <a:buChar char="•"/>
              <a:defRPr/>
            </a:pPr>
            <a:r>
              <a:rPr lang="en-US" sz="1000" dirty="0">
                <a:latin typeface="Arial" panose="020B0604020202020204" pitchFamily="34" charset="0"/>
                <a:cs typeface="Arial" panose="020B0604020202020204" pitchFamily="34" charset="0"/>
              </a:rPr>
              <a:t>Applications that involve extremely sensitive data, particularly where there is a regulatory or legal risk involved in any disclosure.  These will at minimum require special treatment if they are to be run in a cloud service</a:t>
            </a:r>
          </a:p>
          <a:p>
            <a:pPr marL="357187" lvl="1" indent="-171450" defTabSz="465887">
              <a:buFont typeface="Arial" charset="0"/>
              <a:buChar char="•"/>
              <a:defRPr/>
            </a:pPr>
            <a:r>
              <a:rPr lang="en-US" sz="1000" dirty="0">
                <a:latin typeface="Arial" panose="020B0604020202020204" pitchFamily="34" charset="0"/>
                <a:cs typeface="Arial" panose="020B0604020202020204" pitchFamily="34" charset="0"/>
              </a:rPr>
              <a:t>Applications now being run on the company's private network and that are very performance-sensitive.</a:t>
            </a:r>
          </a:p>
          <a:p>
            <a:pPr marL="357187" lvl="1" indent="-171450" defTabSz="465887">
              <a:buFont typeface="Arial" charset="0"/>
              <a:buChar char="•"/>
              <a:defRPr/>
            </a:pPr>
            <a:r>
              <a:rPr lang="en-US" sz="1000" dirty="0">
                <a:latin typeface="Arial" panose="020B0604020202020204" pitchFamily="34" charset="0"/>
                <a:cs typeface="Arial" panose="020B0604020202020204" pitchFamily="34" charset="0"/>
              </a:rPr>
              <a:t>Applications that require frequent and/or voluminous transactions against an on premises database that cannot be migrated to cloud computing</a:t>
            </a:r>
          </a:p>
          <a:p>
            <a:pPr marL="357187" lvl="1" indent="-171450" defTabSz="465887">
              <a:buFont typeface="Arial" charset="0"/>
              <a:buChar char="•"/>
              <a:defRPr/>
            </a:pPr>
            <a:r>
              <a:rPr lang="en-US" sz="1000" dirty="0">
                <a:latin typeface="Arial" panose="020B0604020202020204" pitchFamily="34" charset="0"/>
                <a:cs typeface="Arial" panose="020B0604020202020204" pitchFamily="34" charset="0"/>
              </a:rPr>
              <a:t>Applications that run on legacy platforms that are typically not supported (or may not be supported in the long run) by cloud providers.</a:t>
            </a: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1725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2088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0"/>
            <a:r>
              <a:rPr lang="en-US" sz="1100" kern="1200" dirty="0">
                <a:solidFill>
                  <a:schemeClr val="tx1"/>
                </a:solidFill>
                <a:effectLst/>
                <a:latin typeface="Arial" panose="020B0604020202020204" pitchFamily="34" charset="0"/>
                <a:cs typeface="Arial" panose="020B0604020202020204" pitchFamily="34" charset="0"/>
              </a:rPr>
              <a:t>Not only do we have a very comprehensive vision of what a true next-generation cloud platform is, we also support the widest possible selection of options for how clients want or need to run their workloads.</a:t>
            </a:r>
          </a:p>
          <a:p>
            <a:pPr lvl="0"/>
            <a:endParaRPr lang="en-US" sz="1100" kern="1200" dirty="0">
              <a:solidFill>
                <a:schemeClr val="tx1"/>
              </a:solidFill>
              <a:effectLst/>
              <a:latin typeface="Arial" panose="020B0604020202020204" pitchFamily="34" charset="0"/>
              <a:cs typeface="Arial" panose="020B0604020202020204" pitchFamily="34" charset="0"/>
            </a:endParaRPr>
          </a:p>
          <a:p>
            <a:pPr marL="171450" lvl="0" indent="-171450">
              <a:buFont typeface="Arial" charset="0"/>
              <a:buChar char="•"/>
            </a:pPr>
            <a:r>
              <a:rPr lang="en-US" sz="1100" b="1" kern="1200" dirty="0">
                <a:solidFill>
                  <a:schemeClr val="tx1"/>
                </a:solidFill>
                <a:effectLst/>
                <a:latin typeface="Arial" panose="020B0604020202020204" pitchFamily="34" charset="0"/>
                <a:cs typeface="Arial" panose="020B0604020202020204" pitchFamily="34" charset="0"/>
              </a:rPr>
              <a:t>Bare Metal:</a:t>
            </a:r>
            <a:r>
              <a:rPr lang="en-US" sz="1100" kern="1200" dirty="0">
                <a:solidFill>
                  <a:schemeClr val="tx1"/>
                </a:solidFill>
                <a:effectLst/>
                <a:latin typeface="Arial" panose="020B0604020202020204" pitchFamily="34" charset="0"/>
                <a:cs typeface="Arial" panose="020B0604020202020204" pitchFamily="34" charset="0"/>
              </a:rPr>
              <a:t> this is certainly an important option for some clients and has its place when you’re</a:t>
            </a:r>
            <a:r>
              <a:rPr lang="en-US" sz="1100" kern="1200" baseline="0" dirty="0">
                <a:solidFill>
                  <a:schemeClr val="tx1"/>
                </a:solidFill>
                <a:effectLst/>
                <a:latin typeface="Arial" panose="020B0604020202020204" pitchFamily="34" charset="0"/>
                <a:cs typeface="Arial" panose="020B0604020202020204" pitchFamily="34" charset="0"/>
              </a:rPr>
              <a:t> </a:t>
            </a:r>
            <a:r>
              <a:rPr lang="en-US" sz="1100" kern="1200" dirty="0">
                <a:solidFill>
                  <a:schemeClr val="tx1"/>
                </a:solidFill>
                <a:effectLst/>
                <a:latin typeface="Arial" panose="020B0604020202020204" pitchFamily="34" charset="0"/>
                <a:cs typeface="Arial" panose="020B0604020202020204" pitchFamily="34" charset="0"/>
              </a:rPr>
              <a:t>looking for maximum performance</a:t>
            </a:r>
            <a:r>
              <a:rPr lang="en-US" sz="1100" kern="1200" baseline="0" dirty="0">
                <a:solidFill>
                  <a:schemeClr val="tx1"/>
                </a:solidFill>
                <a:effectLst/>
                <a:latin typeface="Arial" panose="020B0604020202020204" pitchFamily="34" charset="0"/>
                <a:cs typeface="Arial" panose="020B0604020202020204" pitchFamily="34" charset="0"/>
              </a:rPr>
              <a:t> and control.</a:t>
            </a:r>
            <a:endParaRPr lang="en-US" sz="1100" kern="1200" dirty="0">
              <a:solidFill>
                <a:schemeClr val="tx1"/>
              </a:solidFill>
              <a:effectLst/>
              <a:latin typeface="Arial" panose="020B0604020202020204" pitchFamily="34" charset="0"/>
              <a:cs typeface="Arial" panose="020B0604020202020204" pitchFamily="34" charset="0"/>
            </a:endParaRPr>
          </a:p>
          <a:p>
            <a:pPr marL="171450" lvl="0" indent="-171450">
              <a:buFont typeface="Arial" charset="0"/>
              <a:buChar char="•"/>
            </a:pPr>
            <a:r>
              <a:rPr lang="en-US" sz="1100" b="1" kern="1200" dirty="0">
                <a:solidFill>
                  <a:schemeClr val="tx1"/>
                </a:solidFill>
                <a:effectLst/>
                <a:latin typeface="Arial" panose="020B0604020202020204" pitchFamily="34" charset="0"/>
                <a:cs typeface="Arial" panose="020B0604020202020204" pitchFamily="34" charset="0"/>
              </a:rPr>
              <a:t>Virtual</a:t>
            </a:r>
            <a:r>
              <a:rPr lang="en-US" sz="1100" b="1" kern="1200" baseline="0" dirty="0">
                <a:solidFill>
                  <a:schemeClr val="tx1"/>
                </a:solidFill>
                <a:effectLst/>
                <a:latin typeface="Arial" panose="020B0604020202020204" pitchFamily="34" charset="0"/>
                <a:cs typeface="Arial" panose="020B0604020202020204" pitchFamily="34" charset="0"/>
              </a:rPr>
              <a:t> Servers:</a:t>
            </a:r>
            <a:r>
              <a:rPr lang="en-US" sz="1100" kern="1200" baseline="0" dirty="0">
                <a:solidFill>
                  <a:schemeClr val="tx1"/>
                </a:solidFill>
                <a:effectLst/>
                <a:latin typeface="Arial" panose="020B0604020202020204" pitchFamily="34" charset="0"/>
                <a:cs typeface="Arial" panose="020B0604020202020204" pitchFamily="34" charset="0"/>
              </a:rPr>
              <a:t> </a:t>
            </a:r>
            <a:r>
              <a:rPr lang="en-US" sz="1100" kern="1200" dirty="0">
                <a:solidFill>
                  <a:schemeClr val="tx1"/>
                </a:solidFill>
                <a:effectLst/>
                <a:latin typeface="Arial" panose="020B0604020202020204" pitchFamily="34" charset="0"/>
                <a:cs typeface="Arial" panose="020B0604020202020204" pitchFamily="34" charset="0"/>
              </a:rPr>
              <a:t>We understand and deliver virtualized servers.  That’s the heart of delivering cloud infrastructure.  </a:t>
            </a:r>
          </a:p>
          <a:p>
            <a:pPr marL="171450" lvl="0" indent="-171450">
              <a:buFont typeface="Arial" charset="0"/>
              <a:buChar char="•"/>
            </a:pPr>
            <a:r>
              <a:rPr lang="en-US" sz="1100" b="1" kern="1200" dirty="0">
                <a:solidFill>
                  <a:schemeClr val="tx1"/>
                </a:solidFill>
                <a:effectLst/>
                <a:latin typeface="Arial" panose="020B0604020202020204" pitchFamily="34" charset="0"/>
                <a:cs typeface="Arial" panose="020B0604020202020204" pitchFamily="34" charset="0"/>
              </a:rPr>
              <a:t>Containers:</a:t>
            </a:r>
            <a:r>
              <a:rPr lang="en-US" sz="1100" kern="1200" dirty="0">
                <a:solidFill>
                  <a:schemeClr val="tx1"/>
                </a:solidFill>
                <a:effectLst/>
                <a:latin typeface="Arial" panose="020B0604020202020204" pitchFamily="34" charset="0"/>
                <a:cs typeface="Arial" panose="020B0604020202020204" pitchFamily="34" charset="0"/>
              </a:rPr>
              <a:t> This is a great way to manage virtualized workloads and provides tremendous benefits for clients on their cloud journey. </a:t>
            </a:r>
          </a:p>
          <a:p>
            <a:pPr marL="171450" lvl="0" indent="-171450">
              <a:buFont typeface="Arial" charset="0"/>
              <a:buChar char="•"/>
            </a:pPr>
            <a:r>
              <a:rPr lang="en-US" sz="1100" b="1" kern="1200" dirty="0">
                <a:solidFill>
                  <a:schemeClr val="tx1"/>
                </a:solidFill>
                <a:effectLst/>
                <a:latin typeface="Arial" panose="020B0604020202020204" pitchFamily="34" charset="0"/>
                <a:cs typeface="Arial" panose="020B0604020202020204" pitchFamily="34" charset="0"/>
              </a:rPr>
              <a:t>PaaS:</a:t>
            </a:r>
            <a:r>
              <a:rPr lang="en-US" sz="1100" kern="1200" baseline="0" dirty="0">
                <a:solidFill>
                  <a:schemeClr val="tx1"/>
                </a:solidFill>
                <a:effectLst/>
                <a:latin typeface="Arial" panose="020B0604020202020204" pitchFamily="34" charset="0"/>
                <a:cs typeface="Arial" panose="020B0604020202020204" pitchFamily="34" charset="0"/>
              </a:rPr>
              <a:t> </a:t>
            </a:r>
            <a:r>
              <a:rPr lang="en-US" sz="1100" kern="1200" dirty="0">
                <a:solidFill>
                  <a:schemeClr val="tx1"/>
                </a:solidFill>
                <a:effectLst/>
                <a:latin typeface="Arial" panose="020B0604020202020204" pitchFamily="34" charset="0"/>
                <a:cs typeface="Arial" panose="020B0604020202020204" pitchFamily="34" charset="0"/>
              </a:rPr>
              <a:t>Think of this as a runtime that runs on top of the cloud environment.  </a:t>
            </a:r>
          </a:p>
          <a:p>
            <a:pPr marL="171450" lvl="0" indent="-171450">
              <a:buFont typeface="Arial" charset="0"/>
              <a:buChar char="•"/>
            </a:pPr>
            <a:r>
              <a:rPr lang="en-US" sz="1100" b="1" kern="1200" dirty="0" err="1">
                <a:solidFill>
                  <a:schemeClr val="tx1"/>
                </a:solidFill>
                <a:effectLst/>
                <a:latin typeface="Arial" panose="020B0604020202020204" pitchFamily="34" charset="0"/>
                <a:cs typeface="Arial" panose="020B0604020202020204" pitchFamily="34" charset="0"/>
              </a:rPr>
              <a:t>Serverless</a:t>
            </a:r>
            <a:r>
              <a:rPr lang="en-US" sz="1100" b="1" kern="1200" dirty="0">
                <a:solidFill>
                  <a:schemeClr val="tx1"/>
                </a:solidFill>
                <a:effectLst/>
                <a:latin typeface="Arial" panose="020B0604020202020204" pitchFamily="34" charset="0"/>
                <a:cs typeface="Arial" panose="020B0604020202020204" pitchFamily="34" charset="0"/>
              </a:rPr>
              <a:t>: </a:t>
            </a:r>
            <a:r>
              <a:rPr lang="en-US" sz="1100" kern="1200" dirty="0">
                <a:solidFill>
                  <a:schemeClr val="tx1"/>
                </a:solidFill>
                <a:effectLst/>
                <a:latin typeface="Arial" panose="020B0604020202020204" pitchFamily="34" charset="0"/>
                <a:cs typeface="Arial" panose="020B0604020202020204" pitchFamily="34" charset="0"/>
              </a:rPr>
              <a:t>Most extreme notion of cloud-native architecture.  It’s a</a:t>
            </a:r>
            <a:r>
              <a:rPr lang="en-US" sz="1100" kern="1200" baseline="0" dirty="0">
                <a:solidFill>
                  <a:schemeClr val="tx1"/>
                </a:solidFill>
                <a:effectLst/>
                <a:latin typeface="Arial" panose="020B0604020202020204" pitchFamily="34" charset="0"/>
                <a:cs typeface="Arial" panose="020B0604020202020204" pitchFamily="34" charset="0"/>
              </a:rPr>
              <a:t> bit</a:t>
            </a:r>
            <a:r>
              <a:rPr lang="en-US" sz="1100" kern="1200" dirty="0">
                <a:solidFill>
                  <a:schemeClr val="tx1"/>
                </a:solidFill>
                <a:effectLst/>
                <a:latin typeface="Arial" panose="020B0604020202020204" pitchFamily="34" charset="0"/>
                <a:cs typeface="Arial" panose="020B0604020202020204" pitchFamily="34" charset="0"/>
              </a:rPr>
              <a:t> early for a lot of businesses, but it is something to consider in terms of an end-state.</a:t>
            </a:r>
            <a:r>
              <a:rPr lang="en-US" sz="1100" kern="1200" baseline="0" dirty="0">
                <a:solidFill>
                  <a:schemeClr val="tx1"/>
                </a:solidFill>
                <a:effectLst/>
                <a:latin typeface="Arial" panose="020B0604020202020204" pitchFamily="34" charset="0"/>
                <a:cs typeface="Arial" panose="020B0604020202020204" pitchFamily="34" charset="0"/>
              </a:rPr>
              <a:t>  Consider </a:t>
            </a:r>
            <a:r>
              <a:rPr lang="en-US" sz="1100" kern="1200" dirty="0">
                <a:solidFill>
                  <a:schemeClr val="tx1"/>
                </a:solidFill>
                <a:effectLst/>
                <a:latin typeface="Arial" panose="020B0604020202020204" pitchFamily="34" charset="0"/>
                <a:cs typeface="Arial" panose="020B0604020202020204" pitchFamily="34" charset="0"/>
              </a:rPr>
              <a:t>where you can begin to leverage function-as-a-server as an opportunity to explore the reduced costs of </a:t>
            </a:r>
            <a:r>
              <a:rPr lang="en-US" sz="1100" kern="1200" dirty="0" err="1">
                <a:solidFill>
                  <a:schemeClr val="tx1"/>
                </a:solidFill>
                <a:effectLst/>
                <a:latin typeface="Arial" panose="020B0604020202020204" pitchFamily="34" charset="0"/>
                <a:cs typeface="Arial" panose="020B0604020202020204" pitchFamily="34" charset="0"/>
              </a:rPr>
              <a:t>serverless</a:t>
            </a:r>
            <a:r>
              <a:rPr lang="en-US" sz="1100" kern="1200" dirty="0">
                <a:solidFill>
                  <a:schemeClr val="tx1"/>
                </a:solidFill>
                <a:effectLst/>
                <a:latin typeface="Arial" panose="020B0604020202020204" pitchFamily="34" charset="0"/>
                <a:cs typeface="Arial" panose="020B0604020202020204" pitchFamily="34" charset="0"/>
              </a:rPr>
              <a:t> computing.</a:t>
            </a:r>
          </a:p>
          <a:p>
            <a:pPr lvl="1"/>
            <a:endParaRPr lang="en-US" sz="1100" kern="1200" dirty="0">
              <a:solidFill>
                <a:schemeClr val="tx1"/>
              </a:solidFill>
              <a:effectLst/>
              <a:latin typeface="Arial" panose="020B0604020202020204" pitchFamily="34" charset="0"/>
              <a:cs typeface="Arial" panose="020B0604020202020204" pitchFamily="34" charset="0"/>
            </a:endParaRPr>
          </a:p>
          <a:p>
            <a:r>
              <a:rPr lang="en-US" sz="1100" kern="1200" dirty="0">
                <a:solidFill>
                  <a:schemeClr val="tx1"/>
                </a:solidFill>
                <a:effectLst/>
                <a:latin typeface="Arial" panose="020B0604020202020204" pitchFamily="34" charset="0"/>
                <a:cs typeface="Arial" panose="020B0604020202020204" pitchFamily="34" charset="0"/>
              </a:rPr>
              <a:t>So these are a wide range of deployment options, including VMWare and Cloud Foundry as runtime environments that are totally critical in many current client environments,</a:t>
            </a:r>
            <a:r>
              <a:rPr lang="en-US" sz="1100" kern="1200" baseline="0" dirty="0">
                <a:solidFill>
                  <a:schemeClr val="tx1"/>
                </a:solidFill>
                <a:effectLst/>
                <a:latin typeface="Arial" panose="020B0604020202020204" pitchFamily="34" charset="0"/>
                <a:cs typeface="Arial" panose="020B0604020202020204" pitchFamily="34" charset="0"/>
              </a:rPr>
              <a:t> and w</a:t>
            </a:r>
            <a:r>
              <a:rPr lang="en-US" sz="1100" kern="1200" dirty="0">
                <a:solidFill>
                  <a:schemeClr val="tx1"/>
                </a:solidFill>
                <a:effectLst/>
                <a:latin typeface="Arial" panose="020B0604020202020204" pitchFamily="34" charset="0"/>
                <a:cs typeface="Arial" panose="020B0604020202020204" pitchFamily="34" charset="0"/>
              </a:rPr>
              <a:t>e absolutely DO support these environments.</a:t>
            </a:r>
          </a:p>
          <a:p>
            <a:endParaRPr lang="en-US" sz="1100" dirty="0">
              <a:latin typeface="Arial" panose="020B0604020202020204" pitchFamily="34" charset="0"/>
              <a:cs typeface="Arial" panose="020B0604020202020204" pitchFamily="34" charset="0"/>
            </a:endParaRPr>
          </a:p>
          <a:p>
            <a:pPr marL="228600" indent="-228600"/>
            <a:endParaRPr lang="en-US" altLang="en-US" sz="1100" dirty="0">
              <a:latin typeface="Arial" panose="020B0604020202020204" pitchFamily="34" charset="0"/>
              <a:ea typeface="ＭＳ Ｐゴシック" charset="-128"/>
              <a:cs typeface="Arial" panose="020B0604020202020204" pitchFamily="34" charset="0"/>
            </a:endParaRPr>
          </a:p>
        </p:txBody>
      </p:sp>
      <p:sp>
        <p:nvSpPr>
          <p:cNvPr id="2088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A7645DA8-0264-3A4C-B61B-D11CD38AB451}" type="slidenum">
              <a:rPr lang="en-US" altLang="en-US">
                <a:solidFill>
                  <a:srgbClr val="000000"/>
                </a:solidFill>
                <a:latin typeface="Calibri" charset="0"/>
              </a:rPr>
              <a:pPr/>
              <a:t>7</a:t>
            </a:fld>
            <a:endParaRPr lang="en-US" altLang="en-US">
              <a:solidFill>
                <a:srgbClr val="000000"/>
              </a:solidFill>
              <a:latin typeface="Calibri" charset="0"/>
            </a:endParaRPr>
          </a:p>
        </p:txBody>
      </p:sp>
    </p:spTree>
    <p:extLst>
      <p:ext uri="{BB962C8B-B14F-4D97-AF65-F5344CB8AC3E}">
        <p14:creationId xmlns:p14="http://schemas.microsoft.com/office/powerpoint/2010/main" val="1401947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91465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42" name="Shape 642"/>
          <p:cNvSpPr txBox="1">
            <a:spLocks noGrp="1"/>
          </p:cNvSpPr>
          <p:nvPr>
            <p:ph type="body" idx="1"/>
          </p:nvPr>
        </p:nvSpPr>
        <p:spPr>
          <a:xfrm>
            <a:off x="381000" y="4343400"/>
            <a:ext cx="6096000" cy="4114800"/>
          </a:xfrm>
          <a:prstGeom prst="rect">
            <a:avLst/>
          </a:prstGeom>
          <a:noFill/>
          <a:ln>
            <a:noFill/>
          </a:ln>
        </p:spPr>
        <p:txBody>
          <a:bodyPr lIns="91425" tIns="45700" rIns="91425" bIns="45700" anchor="t" anchorCtr="0">
            <a:noAutofit/>
          </a:bodyPr>
          <a:lstStyle/>
          <a:p>
            <a:pPr rtl="0"/>
            <a:r>
              <a:rPr lang="en-US" sz="1100" dirty="0">
                <a:effectLst/>
                <a:latin typeface="Arial" panose="020B0604020202020204" pitchFamily="34" charset="0"/>
                <a:cs typeface="Arial" panose="020B0604020202020204" pitchFamily="34" charset="0"/>
              </a:rPr>
              <a:t>IBM Cloud is </a:t>
            </a:r>
            <a:r>
              <a:rPr lang="en-US" sz="1100" b="1" i="1" dirty="0">
                <a:effectLst/>
                <a:latin typeface="Arial" panose="020B0604020202020204" pitchFamily="34" charset="0"/>
                <a:cs typeface="Arial" panose="020B0604020202020204" pitchFamily="34" charset="0"/>
              </a:rPr>
              <a:t>THE Cloud for Smarter Business</a:t>
            </a:r>
            <a:r>
              <a:rPr lang="en-US" sz="1100" dirty="0">
                <a:effectLst/>
                <a:latin typeface="Arial" panose="020B0604020202020204" pitchFamily="34" charset="0"/>
                <a:cs typeface="Arial" panose="020B0604020202020204" pitchFamily="34" charset="0"/>
              </a:rPr>
              <a:t>. This is a promise that covers both the IBM public cloud, the IBM private cloud, the hybrid connections between them. </a:t>
            </a:r>
            <a:endParaRPr lang="en-US" sz="1100" dirty="0">
              <a:solidFill>
                <a:schemeClr val="bg1"/>
              </a:solidFill>
              <a:latin typeface="Arial" panose="020B0604020202020204" pitchFamily="34" charset="0"/>
              <a:ea typeface="IBM Eliot Sans Regular" charset="0"/>
              <a:cs typeface="Arial" panose="020B0604020202020204" pitchFamily="34" charset="0"/>
            </a:endParaRPr>
          </a:p>
        </p:txBody>
      </p:sp>
    </p:spTree>
    <p:extLst>
      <p:ext uri="{BB962C8B-B14F-4D97-AF65-F5344CB8AC3E}">
        <p14:creationId xmlns:p14="http://schemas.microsoft.com/office/powerpoint/2010/main" val="1603010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0" y="1"/>
            <a:ext cx="3048000" cy="6196208"/>
          </a:xfrm>
          <a:prstGeom prst="rect">
            <a:avLst/>
          </a:prstGeom>
          <a:solidFill>
            <a:schemeClr val="tx1"/>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7" name="Rectangle 6"/>
          <p:cNvSpPr/>
          <p:nvPr userDrawn="1"/>
        </p:nvSpPr>
        <p:spPr>
          <a:xfrm>
            <a:off x="3048000" y="1"/>
            <a:ext cx="3048000" cy="6196208"/>
          </a:xfrm>
          <a:prstGeom prst="rect">
            <a:avLst/>
          </a:prstGeom>
          <a:solidFill>
            <a:srgbClr val="362F9F"/>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8" name="Rectangle 7"/>
          <p:cNvSpPr/>
          <p:nvPr userDrawn="1"/>
        </p:nvSpPr>
        <p:spPr>
          <a:xfrm>
            <a:off x="6096000" y="1"/>
            <a:ext cx="3048000" cy="6196208"/>
          </a:xfrm>
          <a:prstGeom prst="rect">
            <a:avLst/>
          </a:prstGeom>
          <a:solidFill>
            <a:srgbClr val="211D7F"/>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9" name="Rectangle 8"/>
          <p:cNvSpPr/>
          <p:nvPr userDrawn="1"/>
        </p:nvSpPr>
        <p:spPr>
          <a:xfrm>
            <a:off x="9144000" y="1"/>
            <a:ext cx="3048000" cy="6196208"/>
          </a:xfrm>
          <a:prstGeom prst="rect">
            <a:avLst/>
          </a:prstGeom>
          <a:solidFill>
            <a:srgbClr val="140956"/>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14"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
        <p:nvSpPr>
          <p:cNvPr id="10"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IBM Eliot Sans Regular" charset="0"/>
                <a:ea typeface="IBM Eliot Sans Regular" charset="0"/>
                <a:cs typeface="IBM Eliot Sans Regular" charset="0"/>
              </a:defRPr>
            </a:lvl1pPr>
          </a:lstStyle>
          <a:p>
            <a:fld id="{61306876-7E60-6D40-9A83-6A3AF924BB27}" type="slidenum">
              <a:rPr lang="en-US" kern="0" smtClean="0">
                <a:solidFill>
                  <a:srgbClr val="FFFFFF"/>
                </a:solidFill>
                <a:sym typeface="Arial"/>
              </a:rPr>
              <a:pPr/>
              <a:t>‹#›</a:t>
            </a:fld>
            <a:endParaRPr lang="en-US" kern="0" dirty="0">
              <a:solidFill>
                <a:srgbClr val="FFFFFF"/>
              </a:solidFill>
              <a:sym typeface="Aria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279401"/>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dirty="0">
                <a:solidFill>
                  <a:srgbClr val="FFFFFF"/>
                </a:solidFill>
              </a:rPr>
              <a:t>Group Name / DOC ID / Month XX, 2017</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1"/>
          </p:nvPr>
        </p:nvSpPr>
        <p:spPr>
          <a:xfrm>
            <a:off x="450087" y="2348707"/>
            <a:ext cx="3557819" cy="3888581"/>
          </a:xfrm>
        </p:spPr>
        <p:txBody>
          <a:bodyPr/>
          <a:lstStyle>
            <a:lvl1pPr marL="0" indent="0">
              <a:buNone/>
              <a:defRPr/>
            </a:lvl1pPr>
            <a:lvl2pPr marL="317460" indent="0">
              <a:buNone/>
              <a:defRPr/>
            </a:lvl2pPr>
            <a:lvl3pPr marL="634920" indent="0">
              <a:buNone/>
              <a:defRPr/>
            </a:lvl3pPr>
            <a:lvl4pPr marL="952382" indent="0">
              <a:buNone/>
              <a:defRPr/>
            </a:lvl4pPr>
            <a:lvl5pPr marL="12698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2"/>
          </p:nvPr>
        </p:nvSpPr>
        <p:spPr>
          <a:xfrm>
            <a:off x="4296055" y="2348707"/>
            <a:ext cx="3599891" cy="3888581"/>
          </a:xfrm>
        </p:spPr>
        <p:txBody>
          <a:bodyPr/>
          <a:lstStyle>
            <a:lvl1pPr marL="0" indent="0">
              <a:buNone/>
              <a:defRPr/>
            </a:lvl1pPr>
            <a:lvl2pPr marL="317460" indent="0">
              <a:buNone/>
              <a:defRPr/>
            </a:lvl2pPr>
            <a:lvl3pPr marL="634920" indent="0">
              <a:buNone/>
              <a:defRPr/>
            </a:lvl3pPr>
            <a:lvl4pPr marL="952382" indent="0">
              <a:buNone/>
              <a:defRPr/>
            </a:lvl4pPr>
            <a:lvl5pPr marL="126984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p:nvPr>
        </p:nvSpPr>
        <p:spPr>
          <a:xfrm>
            <a:off x="8184096" y="2348707"/>
            <a:ext cx="3541745" cy="3888581"/>
          </a:xfrm>
        </p:spPr>
        <p:txBody>
          <a:bodyPr/>
          <a:lstStyle>
            <a:lvl1pPr marL="0" indent="0">
              <a:buNone/>
              <a:defRPr/>
            </a:lvl1pPr>
            <a:lvl2pPr marL="317460" indent="0">
              <a:buNone/>
              <a:defRPr/>
            </a:lvl2pPr>
            <a:lvl3pPr marL="634920" indent="0">
              <a:buNone/>
              <a:defRPr/>
            </a:lvl3pPr>
            <a:lvl4pPr marL="952382" indent="0">
              <a:buNone/>
              <a:defRPr/>
            </a:lvl4pPr>
            <a:lvl5pPr marL="126984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4"/>
          </p:nvPr>
        </p:nvSpPr>
        <p:spPr>
          <a:xfrm>
            <a:off x="450087" y="1232694"/>
            <a:ext cx="11280715" cy="611981"/>
          </a:xfrm>
        </p:spPr>
        <p:txBody>
          <a:bodyPr/>
          <a:lstStyle>
            <a:lvl1pPr marL="0" indent="0">
              <a:buFont typeface="Arial" charset="0"/>
              <a:buNone/>
              <a:defRPr/>
            </a:lvl1pPr>
          </a:lstStyle>
          <a:p>
            <a:pPr lvl="0"/>
            <a:r>
              <a:rPr lang="en-US"/>
              <a:t>Edit Master text styles</a:t>
            </a:r>
          </a:p>
        </p:txBody>
      </p:sp>
      <p:sp>
        <p:nvSpPr>
          <p:cNvPr id="8" name="Slide Number Placeholder 2"/>
          <p:cNvSpPr>
            <a:spLocks noGrp="1"/>
          </p:cNvSpPr>
          <p:nvPr>
            <p:ph type="sldNum" sz="quarter" idx="15"/>
          </p:nvPr>
        </p:nvSpPr>
        <p:spPr/>
        <p:txBody>
          <a:bodyPr/>
          <a:lstStyle>
            <a:lvl1pPr>
              <a:defRPr/>
            </a:lvl1pPr>
          </a:lstStyle>
          <a:p>
            <a:fld id="{A80E8A64-6DC3-4453-974B-8DD4E40CF59C}" type="slidenum">
              <a:rPr lang="en-US" altLang="en-US">
                <a:solidFill>
                  <a:srgbClr val="FFFFFF"/>
                </a:solidFill>
              </a:rPr>
              <a:pPr/>
              <a:t>‹#›</a:t>
            </a:fld>
            <a:endParaRPr lang="en-US" altLang="en-US">
              <a:solidFill>
                <a:srgbClr val="FFFFFF"/>
              </a:solidFill>
            </a:endParaRPr>
          </a:p>
        </p:txBody>
      </p:sp>
    </p:spTree>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Title and Content - Dark">
    <p:spTree>
      <p:nvGrpSpPr>
        <p:cNvPr id="1" name=""/>
        <p:cNvGrpSpPr/>
        <p:nvPr/>
      </p:nvGrpSpPr>
      <p:grpSpPr>
        <a:xfrm>
          <a:off x="0" y="0"/>
          <a:ext cx="0" cy="0"/>
          <a:chOff x="0" y="0"/>
          <a:chExt cx="0" cy="0"/>
        </a:xfrm>
      </p:grpSpPr>
      <p:sp>
        <p:nvSpPr>
          <p:cNvPr id="25" name="Shape 25"/>
          <p:cNvSpPr>
            <a:spLocks noGrp="1"/>
          </p:cNvSpPr>
          <p:nvPr>
            <p:ph type="body" idx="1"/>
          </p:nvPr>
        </p:nvSpPr>
        <p:spPr bwMode="invGray">
          <a:prstGeom prst="rect">
            <a:avLst/>
          </a:prstGeom>
        </p:spPr>
        <p:txBody>
          <a:bodyPr/>
          <a:lstStyle/>
          <a:p>
            <a:r>
              <a:t>Click to edit Master text styles</a:t>
            </a:r>
          </a:p>
          <a:p>
            <a:pPr lvl="1"/>
            <a:r>
              <a:t>Second level</a:t>
            </a:r>
          </a:p>
          <a:p>
            <a:pPr lvl="2"/>
            <a:r>
              <a:t>Third level</a:t>
            </a:r>
          </a:p>
          <a:p>
            <a:pPr lvl="3"/>
            <a:r>
              <a:t>Fourth level</a:t>
            </a:r>
          </a:p>
          <a:p>
            <a:pPr lvl="4"/>
            <a:r>
              <a:t>Fifth level</a:t>
            </a:r>
          </a:p>
        </p:txBody>
      </p:sp>
      <p:sp>
        <p:nvSpPr>
          <p:cNvPr id="26" name="Shape 26"/>
          <p:cNvSpPr>
            <a:spLocks noGrp="1"/>
          </p:cNvSpPr>
          <p:nvPr>
            <p:ph type="title"/>
          </p:nvPr>
        </p:nvSpPr>
        <p:spPr bwMode="invGray">
          <a:prstGeom prst="rect">
            <a:avLst/>
          </a:prstGeom>
        </p:spPr>
        <p:txBody>
          <a:bodyPr/>
          <a:lstStyle/>
          <a:p>
            <a:r>
              <a:rPr dirty="0"/>
              <a:t>Click to edit Master title style</a:t>
            </a:r>
          </a:p>
        </p:txBody>
      </p:sp>
      <p:sp>
        <p:nvSpPr>
          <p:cNvPr id="4" name="Shape 24"/>
          <p:cNvSpPr>
            <a:spLocks noGrp="1"/>
          </p:cNvSpPr>
          <p:nvPr>
            <p:ph type="sldNum" sz="quarter" idx="10"/>
          </p:nvPr>
        </p:nvSpPr>
        <p:spPr/>
        <p:txBody>
          <a:bodyPr/>
          <a:lstStyle>
            <a:lvl1pPr>
              <a:defRPr/>
            </a:lvl1pPr>
          </a:lstStyle>
          <a:p>
            <a:fld id="{D19D7906-2211-4BF3-940F-1FC4D6FF4B75}" type="slidenum">
              <a:rPr lang="en-US" altLang="en-US">
                <a:solidFill>
                  <a:srgbClr val="FFFFFF"/>
                </a:solidFill>
              </a:rPr>
              <a:pPr/>
              <a:t>‹#›</a:t>
            </a:fld>
            <a:endParaRPr lang="en-US" altLang="en-US">
              <a:solidFill>
                <a:srgbClr val="FFFFFF"/>
              </a:solidFill>
            </a:endParaRPr>
          </a:p>
        </p:txBody>
      </p:sp>
      <p:sp>
        <p:nvSpPr>
          <p:cNvPr id="5" name="Footer Placeholder 3"/>
          <p:cNvSpPr>
            <a:spLocks noGrp="1"/>
          </p:cNvSpPr>
          <p:nvPr>
            <p:ph type="ftr" sz="quarter" idx="11"/>
          </p:nvPr>
        </p:nvSpPr>
        <p:spPr/>
        <p:txBody>
          <a:bodyPr wrap="square" numCol="1" anchorCtr="0" compatLnSpc="1">
            <a:prstTxWarp prst="textNoShape">
              <a:avLst/>
            </a:prstTxWarp>
          </a:bodyPr>
          <a:lstStyle>
            <a:lvl1pPr fontAlgn="base">
              <a:spcBef>
                <a:spcPct val="0"/>
              </a:spcBef>
              <a:spcAft>
                <a:spcPct val="0"/>
              </a:spcAft>
              <a:defRPr smtClean="0">
                <a:cs typeface="Arial" panose="020B0604020202020204" pitchFamily="34" charset="0"/>
              </a:defRPr>
            </a:lvl1pPr>
          </a:lstStyle>
          <a:p>
            <a:r>
              <a:rPr lang="de-DE" altLang="en-US">
                <a:solidFill>
                  <a:srgbClr val="FFFFFF"/>
                </a:solidFill>
              </a:rPr>
              <a:t>IBM Confidential</a:t>
            </a:r>
            <a:endParaRPr lang="en-US" altLang="en-US">
              <a:solidFill>
                <a:srgbClr val="FFFFFF"/>
              </a:solidFill>
            </a:endParaRPr>
          </a:p>
        </p:txBody>
      </p:sp>
    </p:spTree>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958"/>
        <p:cNvGrpSpPr/>
        <p:nvPr/>
      </p:nvGrpSpPr>
      <p:grpSpPr>
        <a:xfrm>
          <a:off x="0" y="0"/>
          <a:ext cx="0" cy="0"/>
          <a:chOff x="0" y="0"/>
          <a:chExt cx="0" cy="0"/>
        </a:xfrm>
      </p:grpSpPr>
      <p:sp>
        <p:nvSpPr>
          <p:cNvPr id="1959" name="Shape 1959"/>
          <p:cNvSpPr txBox="1">
            <a:spLocks noGrp="1"/>
          </p:cNvSpPr>
          <p:nvPr>
            <p:ph type="ctrTitle"/>
          </p:nvPr>
        </p:nvSpPr>
        <p:spPr>
          <a:xfrm>
            <a:off x="1524000" y="1122363"/>
            <a:ext cx="9144000" cy="2387600"/>
          </a:xfrm>
          <a:prstGeom prst="rect">
            <a:avLst/>
          </a:prstGeom>
          <a:noFill/>
          <a:ln>
            <a:noFill/>
          </a:ln>
        </p:spPr>
        <p:txBody>
          <a:bodyPr wrap="square" lIns="68575" tIns="68575" rIns="68575" bIns="68575" anchor="b" anchorCtr="0"/>
          <a:lstStyle>
            <a:lvl1pPr marL="0" marR="0" lvl="0" indent="0" algn="ctr" rtl="0">
              <a:lnSpc>
                <a:spcPct val="90000"/>
              </a:lnSpc>
              <a:spcBef>
                <a:spcPts val="0"/>
              </a:spcBef>
              <a:buClr>
                <a:schemeClr val="dk1"/>
              </a:buClr>
              <a:buSzPct val="100000"/>
              <a:buFont typeface="Calibri"/>
              <a:buNone/>
              <a:defRPr sz="6000" b="0" i="0" u="none" strike="noStrike" cap="none">
                <a:solidFill>
                  <a:schemeClr val="dk1"/>
                </a:solidFill>
                <a:latin typeface="Calibri"/>
                <a:ea typeface="Calibri"/>
                <a:cs typeface="Calibri"/>
                <a:sym typeface="Calibri"/>
              </a:defRPr>
            </a:lvl1pPr>
            <a:lvl2pPr lvl="1" indent="0" rtl="0">
              <a:spcBef>
                <a:spcPts val="0"/>
              </a:spcBef>
              <a:buNone/>
              <a:defRPr sz="1867"/>
            </a:lvl2pPr>
            <a:lvl3pPr lvl="2" indent="0" rtl="0">
              <a:spcBef>
                <a:spcPts val="0"/>
              </a:spcBef>
              <a:buNone/>
              <a:defRPr sz="1867"/>
            </a:lvl3pPr>
            <a:lvl4pPr lvl="3" indent="0" rtl="0">
              <a:spcBef>
                <a:spcPts val="0"/>
              </a:spcBef>
              <a:buNone/>
              <a:defRPr sz="1867"/>
            </a:lvl4pPr>
            <a:lvl5pPr lvl="4" indent="0" rtl="0">
              <a:spcBef>
                <a:spcPts val="0"/>
              </a:spcBef>
              <a:buNone/>
              <a:defRPr sz="1867"/>
            </a:lvl5pPr>
            <a:lvl6pPr lvl="5" indent="0" rtl="0">
              <a:spcBef>
                <a:spcPts val="0"/>
              </a:spcBef>
              <a:buNone/>
              <a:defRPr sz="1867"/>
            </a:lvl6pPr>
            <a:lvl7pPr lvl="6" indent="0" rtl="0">
              <a:spcBef>
                <a:spcPts val="0"/>
              </a:spcBef>
              <a:buNone/>
              <a:defRPr sz="1867"/>
            </a:lvl7pPr>
            <a:lvl8pPr lvl="7" indent="0" rtl="0">
              <a:spcBef>
                <a:spcPts val="0"/>
              </a:spcBef>
              <a:buNone/>
              <a:defRPr sz="1867"/>
            </a:lvl8pPr>
            <a:lvl9pPr lvl="8" indent="0" rtl="0">
              <a:spcBef>
                <a:spcPts val="0"/>
              </a:spcBef>
              <a:buNone/>
              <a:defRPr sz="1867"/>
            </a:lvl9pPr>
          </a:lstStyle>
          <a:p>
            <a:endParaRPr/>
          </a:p>
        </p:txBody>
      </p:sp>
      <p:sp>
        <p:nvSpPr>
          <p:cNvPr id="1960" name="Shape 1960"/>
          <p:cNvSpPr txBox="1">
            <a:spLocks noGrp="1"/>
          </p:cNvSpPr>
          <p:nvPr>
            <p:ph type="subTitle" idx="1"/>
          </p:nvPr>
        </p:nvSpPr>
        <p:spPr>
          <a:xfrm>
            <a:off x="1524000" y="3602037"/>
            <a:ext cx="9144000" cy="1655600"/>
          </a:xfrm>
          <a:prstGeom prst="rect">
            <a:avLst/>
          </a:prstGeom>
          <a:noFill/>
          <a:ln>
            <a:noFill/>
          </a:ln>
        </p:spPr>
        <p:txBody>
          <a:bodyPr wrap="square" lIns="68575" tIns="68575" rIns="68575" bIns="68575" anchor="t" anchorCtr="0"/>
          <a:lstStyle>
            <a:lvl1pPr marL="0" marR="0" lvl="0" indent="0" algn="ctr" rtl="0">
              <a:lnSpc>
                <a:spcPct val="90000"/>
              </a:lnSpc>
              <a:spcBef>
                <a:spcPts val="1067"/>
              </a:spcBef>
              <a:buClr>
                <a:schemeClr val="dk1"/>
              </a:buClr>
              <a:buSzPct val="100000"/>
              <a:buFont typeface="Arial"/>
              <a:buNone/>
              <a:defRPr sz="2400" b="0" i="0" u="none" strike="noStrike" cap="none">
                <a:solidFill>
                  <a:schemeClr val="dk1"/>
                </a:solidFill>
                <a:latin typeface="Calibri"/>
                <a:ea typeface="Calibri"/>
                <a:cs typeface="Calibri"/>
                <a:sym typeface="Calibri"/>
              </a:defRPr>
            </a:lvl1pPr>
            <a:lvl2pPr marL="457189" marR="0" lvl="1" indent="0" algn="ctr" rtl="0">
              <a:lnSpc>
                <a:spcPct val="90000"/>
              </a:lnSpc>
              <a:spcBef>
                <a:spcPts val="533"/>
              </a:spcBef>
              <a:buClr>
                <a:schemeClr val="dk1"/>
              </a:buClr>
              <a:buSzPct val="100000"/>
              <a:buFont typeface="Arial"/>
              <a:buNone/>
              <a:defRPr sz="2000" b="0" i="0" u="none" strike="noStrike" cap="none">
                <a:solidFill>
                  <a:schemeClr val="dk1"/>
                </a:solidFill>
                <a:latin typeface="Calibri"/>
                <a:ea typeface="Calibri"/>
                <a:cs typeface="Calibri"/>
                <a:sym typeface="Calibri"/>
              </a:defRPr>
            </a:lvl2pPr>
            <a:lvl3pPr marL="914377" marR="0" lvl="2" indent="0" algn="ctr" rtl="0">
              <a:lnSpc>
                <a:spcPct val="90000"/>
              </a:lnSpc>
              <a:spcBef>
                <a:spcPts val="533"/>
              </a:spcBef>
              <a:buClr>
                <a:schemeClr val="dk1"/>
              </a:buClr>
              <a:buSzPct val="100000"/>
              <a:buFont typeface="Arial"/>
              <a:buNone/>
              <a:defRPr sz="1867" b="0" i="0" u="none" strike="noStrike" cap="none">
                <a:solidFill>
                  <a:schemeClr val="dk1"/>
                </a:solidFill>
                <a:latin typeface="Calibri"/>
                <a:ea typeface="Calibri"/>
                <a:cs typeface="Calibri"/>
                <a:sym typeface="Calibri"/>
              </a:defRPr>
            </a:lvl3pPr>
            <a:lvl4pPr marL="1371566" marR="0" lvl="3" indent="0" algn="ctr" rtl="0">
              <a:lnSpc>
                <a:spcPct val="90000"/>
              </a:lnSpc>
              <a:spcBef>
                <a:spcPts val="533"/>
              </a:spcBef>
              <a:buClr>
                <a:schemeClr val="dk1"/>
              </a:buClr>
              <a:buSzPct val="100000"/>
              <a:buFont typeface="Arial"/>
              <a:buNone/>
              <a:defRPr sz="1600" b="0" i="0" u="none" strike="noStrike" cap="none">
                <a:solidFill>
                  <a:schemeClr val="dk1"/>
                </a:solidFill>
                <a:latin typeface="Calibri"/>
                <a:ea typeface="Calibri"/>
                <a:cs typeface="Calibri"/>
                <a:sym typeface="Calibri"/>
              </a:defRPr>
            </a:lvl4pPr>
            <a:lvl5pPr marL="1828754" marR="0" lvl="4" indent="0" algn="ctr" rtl="0">
              <a:lnSpc>
                <a:spcPct val="90000"/>
              </a:lnSpc>
              <a:spcBef>
                <a:spcPts val="533"/>
              </a:spcBef>
              <a:buClr>
                <a:schemeClr val="dk1"/>
              </a:buClr>
              <a:buSzPct val="100000"/>
              <a:buFont typeface="Arial"/>
              <a:buNone/>
              <a:defRPr sz="1600" b="0" i="0" u="none" strike="noStrike" cap="none">
                <a:solidFill>
                  <a:schemeClr val="dk1"/>
                </a:solidFill>
                <a:latin typeface="Calibri"/>
                <a:ea typeface="Calibri"/>
                <a:cs typeface="Calibri"/>
                <a:sym typeface="Calibri"/>
              </a:defRPr>
            </a:lvl5pPr>
            <a:lvl6pPr marL="2285943" marR="0" lvl="5" indent="0" algn="ctr" rtl="0">
              <a:lnSpc>
                <a:spcPct val="90000"/>
              </a:lnSpc>
              <a:spcBef>
                <a:spcPts val="533"/>
              </a:spcBef>
              <a:buClr>
                <a:schemeClr val="dk1"/>
              </a:buClr>
              <a:buSzPct val="100000"/>
              <a:buFont typeface="Arial"/>
              <a:buNone/>
              <a:defRPr sz="1600" b="0" i="0" u="none" strike="noStrike" cap="none">
                <a:solidFill>
                  <a:schemeClr val="dk1"/>
                </a:solidFill>
                <a:latin typeface="Calibri"/>
                <a:ea typeface="Calibri"/>
                <a:cs typeface="Calibri"/>
                <a:sym typeface="Calibri"/>
              </a:defRPr>
            </a:lvl6pPr>
            <a:lvl7pPr marL="2743131" marR="0" lvl="6" indent="0" algn="ctr" rtl="0">
              <a:lnSpc>
                <a:spcPct val="90000"/>
              </a:lnSpc>
              <a:spcBef>
                <a:spcPts val="533"/>
              </a:spcBef>
              <a:buClr>
                <a:schemeClr val="dk1"/>
              </a:buClr>
              <a:buSzPct val="100000"/>
              <a:buFont typeface="Arial"/>
              <a:buNone/>
              <a:defRPr sz="1600" b="0" i="0" u="none" strike="noStrike" cap="none">
                <a:solidFill>
                  <a:schemeClr val="dk1"/>
                </a:solidFill>
                <a:latin typeface="Calibri"/>
                <a:ea typeface="Calibri"/>
                <a:cs typeface="Calibri"/>
                <a:sym typeface="Calibri"/>
              </a:defRPr>
            </a:lvl7pPr>
            <a:lvl8pPr marL="3200320" marR="0" lvl="7" indent="0" algn="ctr" rtl="0">
              <a:lnSpc>
                <a:spcPct val="90000"/>
              </a:lnSpc>
              <a:spcBef>
                <a:spcPts val="533"/>
              </a:spcBef>
              <a:buClr>
                <a:schemeClr val="dk1"/>
              </a:buClr>
              <a:buSzPct val="100000"/>
              <a:buFont typeface="Arial"/>
              <a:buNone/>
              <a:defRPr sz="1600" b="0" i="0" u="none" strike="noStrike" cap="none">
                <a:solidFill>
                  <a:schemeClr val="dk1"/>
                </a:solidFill>
                <a:latin typeface="Calibri"/>
                <a:ea typeface="Calibri"/>
                <a:cs typeface="Calibri"/>
                <a:sym typeface="Calibri"/>
              </a:defRPr>
            </a:lvl8pPr>
            <a:lvl9pPr marL="3657509" marR="0" lvl="8" indent="0" algn="ctr" rtl="0">
              <a:lnSpc>
                <a:spcPct val="90000"/>
              </a:lnSpc>
              <a:spcBef>
                <a:spcPts val="533"/>
              </a:spcBef>
              <a:buClr>
                <a:schemeClr val="dk1"/>
              </a:buClr>
              <a:buSzPct val="1000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961" name="Shape 1961"/>
          <p:cNvSpPr txBox="1">
            <a:spLocks noGrp="1"/>
          </p:cNvSpPr>
          <p:nvPr>
            <p:ph type="dt" idx="10"/>
          </p:nvPr>
        </p:nvSpPr>
        <p:spPr>
          <a:xfrm>
            <a:off x="838200" y="6356351"/>
            <a:ext cx="2743200" cy="365200"/>
          </a:xfrm>
          <a:prstGeom prst="rect">
            <a:avLst/>
          </a:prstGeom>
          <a:noFill/>
          <a:ln>
            <a:noFill/>
          </a:ln>
        </p:spPr>
        <p:txBody>
          <a:bodyPr wrap="square" lIns="68575" tIns="68575" rIns="68575" bIns="6857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pPr defTabSz="914377"/>
            <a:endParaRPr lang="en-US"/>
          </a:p>
        </p:txBody>
      </p:sp>
      <p:sp>
        <p:nvSpPr>
          <p:cNvPr id="1962" name="Shape 1962"/>
          <p:cNvSpPr txBox="1">
            <a:spLocks noGrp="1"/>
          </p:cNvSpPr>
          <p:nvPr>
            <p:ph type="ftr" idx="11"/>
          </p:nvPr>
        </p:nvSpPr>
        <p:spPr>
          <a:xfrm>
            <a:off x="4038600" y="6356351"/>
            <a:ext cx="4114800" cy="365200"/>
          </a:xfrm>
          <a:prstGeom prst="rect">
            <a:avLst/>
          </a:prstGeom>
          <a:noFill/>
          <a:ln>
            <a:noFill/>
          </a:ln>
        </p:spPr>
        <p:txBody>
          <a:bodyPr wrap="square" lIns="68575" tIns="68575" rIns="68575" bIns="6857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a:p>
        </p:txBody>
      </p:sp>
      <p:sp>
        <p:nvSpPr>
          <p:cNvPr id="1963" name="Shape 1963"/>
          <p:cNvSpPr txBox="1">
            <a:spLocks noGrp="1"/>
          </p:cNvSpPr>
          <p:nvPr>
            <p:ph type="sldNum" idx="12"/>
          </p:nvPr>
        </p:nvSpPr>
        <p:spPr>
          <a:xfrm>
            <a:off x="8610600" y="6356351"/>
            <a:ext cx="2743200" cy="365200"/>
          </a:xfrm>
          <a:prstGeom prst="rect">
            <a:avLst/>
          </a:prstGeom>
          <a:noFill/>
          <a:ln>
            <a:noFill/>
          </a:ln>
        </p:spPr>
        <p:txBody>
          <a:bodyPr wrap="square" lIns="68575" tIns="34275" rIns="68575" bIns="34275" anchor="ctr" anchorCtr="0">
            <a:noAutofit/>
          </a:bodyPr>
          <a:lstStyle/>
          <a:p>
            <a:pPr>
              <a:buSzPct val="25000"/>
            </a:pPr>
            <a:fld id="{00000000-1234-1234-1234-123412341234}" type="slidenum">
              <a:rPr lang="en-US" sz="1200">
                <a:solidFill>
                  <a:srgbClr val="888888"/>
                </a:solidFill>
                <a:latin typeface="Calibri"/>
                <a:ea typeface="Calibri"/>
                <a:cs typeface="Calibri"/>
                <a:sym typeface="Calibri"/>
              </a:rPr>
              <a:pPr>
                <a:buSzPct val="25000"/>
              </a:p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65504"/>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ext Placeholder 5"/>
          <p:cNvSpPr>
            <a:spLocks noGrp="1"/>
          </p:cNvSpPr>
          <p:nvPr>
            <p:ph type="body" sz="quarter" idx="12"/>
          </p:nvPr>
        </p:nvSpPr>
        <p:spPr>
          <a:xfrm>
            <a:off x="6400800" y="1452237"/>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52237"/>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kern="0" dirty="0">
              <a:solidFill>
                <a:srgbClr val="FFFFFF"/>
              </a:solidFill>
              <a:latin typeface="IBM Eliot Sans Regular" charset="0"/>
              <a:ea typeface="IBM Eliot Sans Regular" charset="0"/>
              <a:cs typeface="IBM Eliot Sans Regular" charset="0"/>
              <a:sym typeface="Arial"/>
            </a:endParaRPr>
          </a:p>
        </p:txBody>
      </p:sp>
      <p:sp>
        <p:nvSpPr>
          <p:cNvPr id="2" name="Title 1"/>
          <p:cNvSpPr>
            <a:spLocks noGrp="1"/>
          </p:cNvSpPr>
          <p:nvPr>
            <p:ph type="title"/>
          </p:nvPr>
        </p:nvSpPr>
        <p:spPr>
          <a:xfrm>
            <a:off x="304800" y="1365504"/>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12" name="Text Placeholder 11"/>
          <p:cNvSpPr>
            <a:spLocks noGrp="1"/>
          </p:cNvSpPr>
          <p:nvPr>
            <p:ph type="body" sz="quarter" idx="13"/>
          </p:nvPr>
        </p:nvSpPr>
        <p:spPr>
          <a:xfrm>
            <a:off x="304800" y="226485"/>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50849"/>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82880" rIns="228600" bIns="228600"/>
          <a:lstStyle>
            <a:lvl1pPr>
              <a:defRPr sz="1867">
                <a:solidFill>
                  <a:schemeClr val="bg2"/>
                </a:solidFill>
              </a:defRPr>
            </a:lvl1pPr>
          </a:lstStyle>
          <a:p>
            <a:pPr lvl="0"/>
            <a:r>
              <a:rPr lang="en-US"/>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82880"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82880"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ft Block">
    <p:spTree>
      <p:nvGrpSpPr>
        <p:cNvPr id="1" name=""/>
        <p:cNvGrpSpPr/>
        <p:nvPr/>
      </p:nvGrpSpPr>
      <p:grpSpPr>
        <a:xfrm>
          <a:off x="0" y="0"/>
          <a:ext cx="0" cy="0"/>
          <a:chOff x="0" y="0"/>
          <a:chExt cx="0" cy="0"/>
        </a:xfrm>
      </p:grpSpPr>
      <p:sp>
        <p:nvSpPr>
          <p:cNvPr id="6" name="Rectangle 5"/>
          <p:cNvSpPr/>
          <p:nvPr userDrawn="1"/>
        </p:nvSpPr>
        <p:spPr>
          <a:xfrm>
            <a:off x="0" y="1"/>
            <a:ext cx="6112701" cy="6196209"/>
          </a:xfrm>
          <a:prstGeom prst="rect">
            <a:avLst/>
          </a:prstGeom>
          <a:solidFill>
            <a:schemeClr val="tx1"/>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8"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
        <p:nvSpPr>
          <p:cNvPr id="5"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IBM Eliot Sans Regular" charset="0"/>
                <a:ea typeface="IBM Eliot Sans Regular" charset="0"/>
                <a:cs typeface="IBM Eliot Sans Regular" charset="0"/>
              </a:defRPr>
            </a:lvl1pPr>
          </a:lstStyle>
          <a:p>
            <a:fld id="{61306876-7E60-6D40-9A83-6A3AF924BB27}" type="slidenum">
              <a:rPr lang="en-US" kern="0" smtClean="0">
                <a:solidFill>
                  <a:srgbClr val="FFFFFF"/>
                </a:solidFill>
                <a:sym typeface="Arial"/>
              </a:rPr>
              <a:pPr/>
              <a:t>‹#›</a:t>
            </a:fld>
            <a:endParaRPr lang="en-US" kern="0" dirty="0">
              <a:solidFill>
                <a:srgbClr val="FFFFFF"/>
              </a:solidFill>
              <a:sym typeface="Aria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82880"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82880"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82880"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ext Placeholder 5"/>
          <p:cNvSpPr>
            <a:spLocks noGrp="1"/>
          </p:cNvSpPr>
          <p:nvPr>
            <p:ph type="body" sz="quarter" idx="12"/>
          </p:nvPr>
        </p:nvSpPr>
        <p:spPr>
          <a:xfrm>
            <a:off x="304800" y="1450849"/>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8" name="Text Placeholder 7"/>
          <p:cNvSpPr>
            <a:spLocks noGrp="1"/>
          </p:cNvSpPr>
          <p:nvPr>
            <p:ph type="body" sz="quarter" idx="13"/>
          </p:nvPr>
        </p:nvSpPr>
        <p:spPr>
          <a:xfrm>
            <a:off x="304800" y="1529466"/>
            <a:ext cx="5486400" cy="4714700"/>
          </a:xfrm>
        </p:spPr>
        <p:txBody>
          <a:bodyPr/>
          <a:lstStyle>
            <a:lvl1pPr>
              <a:spcBef>
                <a:spcPts val="0"/>
              </a:spcBef>
              <a:defRPr sz="1467"/>
            </a:lvl1pPr>
          </a:lstStyle>
          <a:p>
            <a:pPr lvl="0"/>
            <a:r>
              <a:rPr lang="en-US"/>
              <a:t>Click to edit Master text styles</a:t>
            </a:r>
          </a:p>
        </p:txBody>
      </p:sp>
      <p:sp>
        <p:nvSpPr>
          <p:cNvPr id="6" name="TextBox 5"/>
          <p:cNvSpPr txBox="1"/>
          <p:nvPr userDrawn="1"/>
        </p:nvSpPr>
        <p:spPr>
          <a:xfrm>
            <a:off x="304801" y="365761"/>
            <a:ext cx="3127169" cy="410433"/>
          </a:xfrm>
          <a:prstGeom prst="rect">
            <a:avLst/>
          </a:prstGeom>
        </p:spPr>
        <p:txBody>
          <a:bodyPr vert="horz" lIns="0" tIns="0" rIns="0" bIns="0" rtlCol="0" anchor="t" anchorCtr="0">
            <a:spAutoFit/>
          </a:bodyPr>
          <a:lstStyle>
            <a:lvl1pPr defTabSz="457200">
              <a:lnSpc>
                <a:spcPct val="90000"/>
              </a:lnSpc>
              <a:spcBef>
                <a:spcPct val="0"/>
              </a:spcBef>
              <a:buNone/>
              <a:defRPr sz="1600" b="1">
                <a:solidFill>
                  <a:schemeClr val="bg2"/>
                </a:solidFill>
                <a:latin typeface="Arial" charset="0"/>
                <a:ea typeface="Arial" charset="0"/>
                <a:cs typeface="Arial" charset="0"/>
              </a:defRPr>
            </a:lvl1pPr>
          </a:lstStyle>
          <a:p>
            <a:pPr>
              <a:lnSpc>
                <a:spcPct val="100000"/>
              </a:lnSpc>
            </a:pPr>
            <a:r>
              <a:rPr lang="en-US" sz="2667" b="0" kern="0" dirty="0">
                <a:solidFill>
                  <a:srgbClr val="FFFFFF"/>
                </a:solidFill>
                <a:latin typeface="IBM Eliot Sans Regular" charset="0"/>
                <a:ea typeface="IBM Eliot Sans Regular" charset="0"/>
                <a:cs typeface="IBM Eliot Sans Regular" charset="0"/>
                <a:sym typeface="Arial"/>
              </a:rPr>
              <a:t>Thank you</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4604" y="2914867"/>
            <a:ext cx="1722792" cy="701463"/>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01 Cover Slide">
    <p:spTree>
      <p:nvGrpSpPr>
        <p:cNvPr id="1" name="Shape 32"/>
        <p:cNvGrpSpPr/>
        <p:nvPr/>
      </p:nvGrpSpPr>
      <p:grpSpPr>
        <a:xfrm>
          <a:off x="0" y="0"/>
          <a:ext cx="0" cy="0"/>
          <a:chOff x="0" y="0"/>
          <a:chExt cx="0" cy="0"/>
        </a:xfrm>
      </p:grpSpPr>
      <p:sp>
        <p:nvSpPr>
          <p:cNvPr id="2" name="Shape 20"/>
          <p:cNvSpPr txBox="1">
            <a:spLocks noGrp="1"/>
          </p:cNvSpPr>
          <p:nvPr>
            <p:ph type="title"/>
          </p:nvPr>
        </p:nvSpPr>
        <p:spPr>
          <a:xfrm>
            <a:off x="302683" y="239185"/>
            <a:ext cx="11561071" cy="1355155"/>
          </a:xfrm>
          <a:prstGeom prst="rect">
            <a:avLst/>
          </a:prstGeom>
          <a:noFill/>
          <a:ln>
            <a:noFill/>
          </a:ln>
        </p:spPr>
        <p:txBody>
          <a:bodyPr lIns="91425" tIns="91425" rIns="91425" bIns="91425" anchor="t" anchorCtr="0"/>
          <a:lstStyle>
            <a:lvl1pPr marL="0" marR="0" lvl="0" indent="0" algn="l" rtl="0">
              <a:lnSpc>
                <a:spcPts val="3467"/>
              </a:lnSpc>
              <a:spcBef>
                <a:spcPts val="0"/>
              </a:spcBef>
              <a:buClr>
                <a:srgbClr val="FFFFFF"/>
              </a:buClr>
              <a:buFont typeface="Helvetica Neue"/>
              <a:buNone/>
              <a:defRPr sz="3200" b="0" i="0" u="none" strike="noStrike" cap="none">
                <a:solidFill>
                  <a:schemeClr val="bg1"/>
                </a:solidFill>
                <a:latin typeface="IBM Eliot Sans Regular" charset="0"/>
                <a:ea typeface="IBM Eliot Sans Regular" charset="0"/>
                <a:cs typeface="IBM Eliot Sans Regular" charset="0"/>
                <a:sym typeface="Helvetica Neue"/>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dirty="0"/>
          </a:p>
        </p:txBody>
      </p:sp>
      <p:sp>
        <p:nvSpPr>
          <p:cNvPr id="3" name="Slide Number Placeholder 2"/>
          <p:cNvSpPr>
            <a:spLocks noGrp="1"/>
          </p:cNvSpPr>
          <p:nvPr>
            <p:ph type="sldNum" sz="quarter" idx="10"/>
          </p:nvPr>
        </p:nvSpPr>
        <p:spPr>
          <a:xfrm>
            <a:off x="9144000" y="6435307"/>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oter only White">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a:xfrm>
            <a:off x="9144000" y="6435307"/>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01 Cover Slide">
    <p:spTree>
      <p:nvGrpSpPr>
        <p:cNvPr id="1" name="Shape 22"/>
        <p:cNvGrpSpPr/>
        <p:nvPr/>
      </p:nvGrpSpPr>
      <p:grpSpPr>
        <a:xfrm>
          <a:off x="0" y="0"/>
          <a:ext cx="0" cy="0"/>
          <a:chOff x="0" y="0"/>
          <a:chExt cx="0" cy="0"/>
        </a:xfrm>
      </p:grpSpPr>
      <p:sp>
        <p:nvSpPr>
          <p:cNvPr id="2" name="Rectangle 1"/>
          <p:cNvSpPr/>
          <p:nvPr userDrawn="1"/>
        </p:nvSpPr>
        <p:spPr>
          <a:xfrm>
            <a:off x="0" y="6318739"/>
            <a:ext cx="12192000" cy="5392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kern="0" dirty="0">
              <a:solidFill>
                <a:srgbClr val="150957"/>
              </a:solidFill>
              <a:latin typeface="IBM Eliot Sans Regular" charset="0"/>
              <a:sym typeface="Arial"/>
            </a:endParaRPr>
          </a:p>
        </p:txBody>
      </p:sp>
      <p:sp>
        <p:nvSpPr>
          <p:cNvPr id="7" name="Shape 20"/>
          <p:cNvSpPr txBox="1">
            <a:spLocks noGrp="1"/>
          </p:cNvSpPr>
          <p:nvPr>
            <p:ph type="title"/>
          </p:nvPr>
        </p:nvSpPr>
        <p:spPr>
          <a:xfrm>
            <a:off x="302683" y="239185"/>
            <a:ext cx="11561071" cy="1355155"/>
          </a:xfrm>
          <a:prstGeom prst="rect">
            <a:avLst/>
          </a:prstGeom>
          <a:noFill/>
          <a:ln>
            <a:noFill/>
          </a:ln>
        </p:spPr>
        <p:txBody>
          <a:bodyPr lIns="91425" tIns="91425" rIns="91425" bIns="91425" anchor="t" anchorCtr="0"/>
          <a:lstStyle>
            <a:lvl1pPr marL="0" marR="0" lvl="0" indent="0" algn="l" rtl="0">
              <a:lnSpc>
                <a:spcPts val="3467"/>
              </a:lnSpc>
              <a:spcBef>
                <a:spcPts val="0"/>
              </a:spcBef>
              <a:buClr>
                <a:srgbClr val="FFFFFF"/>
              </a:buClr>
              <a:buFont typeface="Helvetica Neue"/>
              <a:buNone/>
              <a:defRPr sz="3200" b="0" i="0" u="none" strike="noStrike" cap="none">
                <a:solidFill>
                  <a:schemeClr val="bg1"/>
                </a:solidFill>
                <a:latin typeface="IBM Eliot Sans Regular" charset="0"/>
                <a:ea typeface="IBM Eliot Sans Regular" charset="0"/>
                <a:cs typeface="IBM Eliot Sans Regular" charset="0"/>
                <a:sym typeface="Helvetica Neue"/>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dirty="0"/>
          </a:p>
        </p:txBody>
      </p:sp>
      <p:sp>
        <p:nvSpPr>
          <p:cNvPr id="4" name="Slide Number Placeholder 2"/>
          <p:cNvSpPr>
            <a:spLocks noGrp="1"/>
          </p:cNvSpPr>
          <p:nvPr>
            <p:ph type="sldNum" sz="quarter" idx="10"/>
          </p:nvPr>
        </p:nvSpPr>
        <p:spPr>
          <a:xfrm>
            <a:off x="9144000" y="6435307"/>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Watson Data Platform / October, 2017 / © 2017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Content - Dark">
    <p:spTree>
      <p:nvGrpSpPr>
        <p:cNvPr id="1" name=""/>
        <p:cNvGrpSpPr/>
        <p:nvPr/>
      </p:nvGrpSpPr>
      <p:grpSpPr>
        <a:xfrm>
          <a:off x="0" y="0"/>
          <a:ext cx="0" cy="0"/>
          <a:chOff x="0" y="0"/>
          <a:chExt cx="0" cy="0"/>
        </a:xfrm>
      </p:grpSpPr>
      <p:sp>
        <p:nvSpPr>
          <p:cNvPr id="25" name="Shape 25"/>
          <p:cNvSpPr>
            <a:spLocks noGrp="1"/>
          </p:cNvSpPr>
          <p:nvPr>
            <p:ph type="body" idx="1"/>
          </p:nvPr>
        </p:nvSpPr>
        <p:spPr bwMode="invGray">
          <a:prstGeom prst="rect">
            <a:avLst/>
          </a:prstGeom>
        </p:spPr>
        <p:txBody>
          <a:bodyPr/>
          <a:lstStyle/>
          <a:p>
            <a:r>
              <a:t>Click to edit Master text styles</a:t>
            </a:r>
          </a:p>
          <a:p>
            <a:pPr lvl="1"/>
            <a:r>
              <a:t>Second level</a:t>
            </a:r>
          </a:p>
          <a:p>
            <a:pPr lvl="2"/>
            <a:r>
              <a:t>Third level</a:t>
            </a:r>
          </a:p>
          <a:p>
            <a:pPr lvl="3"/>
            <a:r>
              <a:t>Fourth level</a:t>
            </a:r>
          </a:p>
          <a:p>
            <a:pPr lvl="4"/>
            <a:r>
              <a:t>Fifth level</a:t>
            </a:r>
          </a:p>
        </p:txBody>
      </p:sp>
      <p:sp>
        <p:nvSpPr>
          <p:cNvPr id="26" name="Shape 26"/>
          <p:cNvSpPr>
            <a:spLocks noGrp="1"/>
          </p:cNvSpPr>
          <p:nvPr>
            <p:ph type="title"/>
          </p:nvPr>
        </p:nvSpPr>
        <p:spPr bwMode="invGray">
          <a:prstGeom prst="rect">
            <a:avLst/>
          </a:prstGeom>
        </p:spPr>
        <p:txBody>
          <a:bodyPr/>
          <a:lstStyle/>
          <a:p>
            <a:r>
              <a:rPr dirty="0"/>
              <a:t>Click to edit Master title style</a:t>
            </a:r>
          </a:p>
        </p:txBody>
      </p:sp>
      <p:sp>
        <p:nvSpPr>
          <p:cNvPr id="4" name="Shape 24"/>
          <p:cNvSpPr>
            <a:spLocks noGrp="1"/>
          </p:cNvSpPr>
          <p:nvPr>
            <p:ph type="sldNum" sz="quarter" idx="10"/>
          </p:nvPr>
        </p:nvSpPr>
        <p:spPr/>
        <p:txBody>
          <a:bodyPr/>
          <a:lstStyle>
            <a:lvl1pPr>
              <a:defRPr/>
            </a:lvl1pPr>
          </a:lstStyle>
          <a:p>
            <a:fld id="{D19D7906-2211-4BF3-940F-1FC4D6FF4B75}" type="slidenum">
              <a:rPr lang="en-US" altLang="en-US">
                <a:solidFill>
                  <a:srgbClr val="FFFFFF"/>
                </a:solidFill>
              </a:rPr>
              <a:pPr/>
              <a:t>‹#›</a:t>
            </a:fld>
            <a:endParaRPr lang="en-US" altLang="en-US">
              <a:solidFill>
                <a:srgbClr val="FFFFFF"/>
              </a:solidFill>
            </a:endParaRPr>
          </a:p>
        </p:txBody>
      </p:sp>
      <p:sp>
        <p:nvSpPr>
          <p:cNvPr id="5" name="Footer Placeholder 3"/>
          <p:cNvSpPr>
            <a:spLocks noGrp="1"/>
          </p:cNvSpPr>
          <p:nvPr>
            <p:ph type="ftr" sz="quarter" idx="11"/>
          </p:nvPr>
        </p:nvSpPr>
        <p:spPr/>
        <p:txBody>
          <a:bodyPr wrap="square" numCol="1" anchorCtr="0" compatLnSpc="1">
            <a:prstTxWarp prst="textNoShape">
              <a:avLst/>
            </a:prstTxWarp>
          </a:bodyPr>
          <a:lstStyle>
            <a:lvl1pPr fontAlgn="base">
              <a:spcBef>
                <a:spcPct val="0"/>
              </a:spcBef>
              <a:spcAft>
                <a:spcPct val="0"/>
              </a:spcAft>
              <a:defRPr smtClean="0">
                <a:cs typeface="Arial" panose="020B0604020202020204" pitchFamily="34" charset="0"/>
              </a:defRPr>
            </a:lvl1pPr>
          </a:lstStyle>
          <a:p>
            <a:r>
              <a:rPr lang="de-DE" altLang="en-US">
                <a:solidFill>
                  <a:srgbClr val="FFFFFF"/>
                </a:solidFill>
              </a:rPr>
              <a:t>IBM Confidential</a:t>
            </a:r>
            <a:endParaRPr lang="en-US" altLang="en-US">
              <a:solidFill>
                <a:srgbClr val="FFFFFF"/>
              </a:solidFill>
            </a:endParaRPr>
          </a:p>
        </p:txBody>
      </p:sp>
    </p:spTree>
    <p:extLst>
      <p:ext uri="{BB962C8B-B14F-4D97-AF65-F5344CB8AC3E}">
        <p14:creationId xmlns:p14="http://schemas.microsoft.com/office/powerpoint/2010/main" val="1997666233"/>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0" y="1"/>
            <a:ext cx="3048000" cy="6196208"/>
          </a:xfrm>
          <a:prstGeom prst="rect">
            <a:avLst/>
          </a:prstGeom>
          <a:solidFill>
            <a:schemeClr val="tx1"/>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7" name="Rectangle 6"/>
          <p:cNvSpPr/>
          <p:nvPr userDrawn="1"/>
        </p:nvSpPr>
        <p:spPr>
          <a:xfrm>
            <a:off x="3048000" y="1"/>
            <a:ext cx="3048000" cy="6196208"/>
          </a:xfrm>
          <a:prstGeom prst="rect">
            <a:avLst/>
          </a:prstGeom>
          <a:solidFill>
            <a:srgbClr val="362F9F"/>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8" name="Rectangle 7"/>
          <p:cNvSpPr/>
          <p:nvPr userDrawn="1"/>
        </p:nvSpPr>
        <p:spPr>
          <a:xfrm>
            <a:off x="6096000" y="1"/>
            <a:ext cx="3048000" cy="6196208"/>
          </a:xfrm>
          <a:prstGeom prst="rect">
            <a:avLst/>
          </a:prstGeom>
          <a:solidFill>
            <a:srgbClr val="211D7F"/>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9" name="Rectangle 8"/>
          <p:cNvSpPr/>
          <p:nvPr userDrawn="1"/>
        </p:nvSpPr>
        <p:spPr>
          <a:xfrm>
            <a:off x="9144000" y="1"/>
            <a:ext cx="3048000" cy="6196208"/>
          </a:xfrm>
          <a:prstGeom prst="rect">
            <a:avLst/>
          </a:prstGeom>
          <a:solidFill>
            <a:srgbClr val="140956"/>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14"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
        <p:nvSpPr>
          <p:cNvPr id="10"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IBM Eliot Sans Regular" charset="0"/>
                <a:ea typeface="IBM Eliot Sans Regular" charset="0"/>
                <a:cs typeface="IBM Eliot Sans Regular" charset="0"/>
              </a:defRPr>
            </a:lvl1pPr>
          </a:lstStyle>
          <a:p>
            <a:fld id="{61306876-7E60-6D40-9A83-6A3AF924BB27}" type="slidenum">
              <a:rPr lang="en-US" kern="0" smtClean="0">
                <a:solidFill>
                  <a:srgbClr val="FFFFFF"/>
                </a:solidFill>
                <a:sym typeface="Arial"/>
              </a:rPr>
              <a:pPr/>
              <a:t>‹#›</a:t>
            </a:fld>
            <a:endParaRPr lang="en-US" kern="0" dirty="0">
              <a:solidFill>
                <a:srgbClr val="FFFFFF"/>
              </a:solidFill>
              <a:sym typeface="Aria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ft Block">
    <p:spTree>
      <p:nvGrpSpPr>
        <p:cNvPr id="1" name=""/>
        <p:cNvGrpSpPr/>
        <p:nvPr/>
      </p:nvGrpSpPr>
      <p:grpSpPr>
        <a:xfrm>
          <a:off x="0" y="0"/>
          <a:ext cx="0" cy="0"/>
          <a:chOff x="0" y="0"/>
          <a:chExt cx="0" cy="0"/>
        </a:xfrm>
      </p:grpSpPr>
      <p:sp>
        <p:nvSpPr>
          <p:cNvPr id="6" name="Rectangle 5"/>
          <p:cNvSpPr/>
          <p:nvPr userDrawn="1"/>
        </p:nvSpPr>
        <p:spPr>
          <a:xfrm>
            <a:off x="0" y="2"/>
            <a:ext cx="6112701" cy="6196209"/>
          </a:xfrm>
          <a:prstGeom prst="rect">
            <a:avLst/>
          </a:prstGeom>
          <a:solidFill>
            <a:schemeClr val="tx1"/>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8"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
        <p:nvSpPr>
          <p:cNvPr id="5"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IBM Eliot Sans Regular" charset="0"/>
                <a:ea typeface="IBM Eliot Sans Regular" charset="0"/>
                <a:cs typeface="IBM Eliot Sans Regular" charset="0"/>
              </a:defRPr>
            </a:lvl1pPr>
          </a:lstStyle>
          <a:p>
            <a:fld id="{61306876-7E60-6D40-9A83-6A3AF924BB27}" type="slidenum">
              <a:rPr lang="en-US" kern="0" smtClean="0">
                <a:solidFill>
                  <a:srgbClr val="FFFFFF"/>
                </a:solidFill>
                <a:sym typeface="Arial"/>
              </a:rPr>
              <a:pPr/>
              <a:t>‹#›</a:t>
            </a:fld>
            <a:endParaRPr lang="en-US" kern="0" dirty="0">
              <a:solidFill>
                <a:srgbClr val="FFFFFF"/>
              </a:solidFill>
              <a:sym typeface="Aria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oter only White">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a:xfrm>
            <a:off x="9144000" y="6435307"/>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9" name="Rectangle 8"/>
          <p:cNvSpPr/>
          <p:nvPr userDrawn="1"/>
        </p:nvSpPr>
        <p:spPr>
          <a:xfrm>
            <a:off x="0" y="2"/>
            <a:ext cx="12192000" cy="6196209"/>
          </a:xfrm>
          <a:prstGeom prst="rect">
            <a:avLst/>
          </a:prstGeom>
          <a:solidFill>
            <a:schemeClr val="tx1"/>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7" name="Slide Number Placeholder 2"/>
          <p:cNvSpPr>
            <a:spLocks noGrp="1"/>
          </p:cNvSpPr>
          <p:nvPr>
            <p:ph type="sldNum" sz="quarter" idx="10"/>
          </p:nvPr>
        </p:nvSpPr>
        <p:spPr>
          <a:xfrm>
            <a:off x="9144000" y="6435307"/>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8"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0" y="2"/>
            <a:ext cx="12192000" cy="6196209"/>
          </a:xfrm>
          <a:prstGeom prst="rect">
            <a:avLst/>
          </a:prstGeom>
          <a:solidFill>
            <a:srgbClr val="DFDFDF"/>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9" name="Slide Number Placeholder 2"/>
          <p:cNvSpPr>
            <a:spLocks noGrp="1"/>
          </p:cNvSpPr>
          <p:nvPr>
            <p:ph type="sldNum" sz="quarter" idx="10"/>
          </p:nvPr>
        </p:nvSpPr>
        <p:spPr>
          <a:xfrm>
            <a:off x="9144000" y="6435307"/>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10"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dirty="0">
                <a:solidFill>
                  <a:srgbClr val="FFFFFF"/>
                </a:solidFill>
              </a:rPr>
              <a:t>Group Name / DOC ID / Month XX, 2017</a:t>
            </a:r>
          </a:p>
        </p:txBody>
      </p:sp>
      <p:sp>
        <p:nvSpPr>
          <p:cNvPr id="4" name="Title 3"/>
          <p:cNvSpPr>
            <a:spLocks noGrp="1"/>
          </p:cNvSpPr>
          <p:nvPr>
            <p:ph type="title"/>
          </p:nvPr>
        </p:nvSpPr>
        <p:spPr>
          <a:xfrm>
            <a:off x="304801" y="271709"/>
            <a:ext cx="5486401" cy="5972459"/>
          </a:xfrm>
        </p:spPr>
        <p:txBody>
          <a:bodyPr/>
          <a:lstStyle>
            <a:lvl1pPr>
              <a:lnSpc>
                <a:spcPct val="90000"/>
              </a:lnSpc>
              <a:defRPr sz="3200" b="1">
                <a:solidFill>
                  <a:schemeClr val="bg2"/>
                </a:solidFill>
              </a:defRPr>
            </a:lvl1pPr>
          </a:lstStyle>
          <a:p>
            <a:r>
              <a:rPr lang="en-US" dirty="0"/>
              <a:t>Click to edit Master 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50" y="6273802"/>
            <a:ext cx="695452" cy="281940"/>
          </a:xfrm>
          <a:prstGeom prst="rect">
            <a:avLst/>
          </a:prstGeom>
        </p:spPr>
      </p:pic>
      <p:sp>
        <p:nvSpPr>
          <p:cNvPr id="5" name="Slide Number Placeholder 2"/>
          <p:cNvSpPr>
            <a:spLocks noGrp="1"/>
          </p:cNvSpPr>
          <p:nvPr>
            <p:ph type="sldNum" sz="quarter" idx="11"/>
          </p:nvPr>
        </p:nvSpPr>
        <p:spPr>
          <a:xfrm>
            <a:off x="9144000" y="6435307"/>
            <a:ext cx="2743200" cy="18288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Slide Number Placeholder 2"/>
          <p:cNvSpPr>
            <a:spLocks noGrp="1"/>
          </p:cNvSpPr>
          <p:nvPr>
            <p:ph type="sldNum" sz="quarter" idx="10"/>
          </p:nvPr>
        </p:nvSpPr>
        <p:spPr>
          <a:xfrm>
            <a:off x="9144000" y="6435307"/>
            <a:ext cx="2743200" cy="18288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7" name="Footer Placeholder 4"/>
          <p:cNvSpPr>
            <a:spLocks noGrp="1"/>
          </p:cNvSpPr>
          <p:nvPr>
            <p:ph type="ftr" sz="quarter" idx="11"/>
          </p:nvPr>
        </p:nvSpPr>
        <p:spPr>
          <a:xfrm>
            <a:off x="304800" y="6435307"/>
            <a:ext cx="8534400" cy="182880"/>
          </a:xfrm>
        </p:spPr>
        <p:txBody>
          <a:bodyPr/>
          <a:lstStyle>
            <a:lvl1pPr>
              <a:defRPr>
                <a:solidFill>
                  <a:schemeClr val="bg2"/>
                </a:solidFill>
              </a:defRPr>
            </a:lvl1pPr>
          </a:lstStyle>
          <a:p>
            <a:r>
              <a:rPr lang="de-DE" dirty="0">
                <a:solidFill>
                  <a:srgbClr val="FFFFFF"/>
                </a:solidFill>
              </a:rPr>
              <a:t>Group Name / DOC ID / Month XX, 2017</a:t>
            </a:r>
            <a:endParaRPr lang="en-US" dirty="0">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sp>
        <p:nvSpPr>
          <p:cNvPr id="9" name="Rectangle 8"/>
          <p:cNvSpPr/>
          <p:nvPr userDrawn="1"/>
        </p:nvSpPr>
        <p:spPr>
          <a:xfrm>
            <a:off x="0" y="1"/>
            <a:ext cx="12192000" cy="6196209"/>
          </a:xfrm>
          <a:prstGeom prst="rect">
            <a:avLst/>
          </a:prstGeom>
          <a:solidFill>
            <a:schemeClr val="tx1"/>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8"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
        <p:nvSpPr>
          <p:cNvPr id="5"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IBM Eliot Sans Regular" charset="0"/>
                <a:ea typeface="IBM Eliot Sans Regular" charset="0"/>
                <a:cs typeface="IBM Eliot Sans Regular" charset="0"/>
              </a:defRPr>
            </a:lvl1pPr>
          </a:lstStyle>
          <a:p>
            <a:fld id="{61306876-7E60-6D40-9A83-6A3AF924BB27}" type="slidenum">
              <a:rPr lang="en-US" kern="0" smtClean="0">
                <a:solidFill>
                  <a:srgbClr val="FFFFFF"/>
                </a:solidFill>
                <a:sym typeface="Arial"/>
              </a:rPr>
              <a:pPr/>
              <a:t>‹#›</a:t>
            </a:fld>
            <a:endParaRPr lang="en-US" kern="0" dirty="0">
              <a:solidFill>
                <a:srgbClr val="FFFFFF"/>
              </a:solidFill>
              <a:sym typeface="Aria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Group Name / DOC ID / Month XX, 2017</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Group Name / DOC ID / Month XX, 2017</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Drag picture to placeholder or click icon to add</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279402"/>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dirty="0">
                <a:solidFill>
                  <a:srgbClr val="FFFFFF"/>
                </a:solidFill>
              </a:rPr>
              <a:t>Group Name / DOC ID / Month XX, 2017</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Content Placeholder 5"/>
          <p:cNvSpPr>
            <a:spLocks noGrp="1"/>
          </p:cNvSpPr>
          <p:nvPr>
            <p:ph sz="quarter" idx="12"/>
          </p:nvPr>
        </p:nvSpPr>
        <p:spPr>
          <a:xfrm>
            <a:off x="304800" y="1327360"/>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65504"/>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ext Placeholder 5"/>
          <p:cNvSpPr>
            <a:spLocks noGrp="1"/>
          </p:cNvSpPr>
          <p:nvPr>
            <p:ph type="body" sz="quarter" idx="12"/>
          </p:nvPr>
        </p:nvSpPr>
        <p:spPr>
          <a:xfrm>
            <a:off x="6400800" y="1452238"/>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52238"/>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kern="0" dirty="0">
              <a:solidFill>
                <a:srgbClr val="FFFFFF"/>
              </a:solidFill>
              <a:latin typeface="IBM Eliot Sans Regular" charset="0"/>
              <a:ea typeface="IBM Eliot Sans Regular" charset="0"/>
              <a:cs typeface="IBM Eliot Sans Regular" charset="0"/>
              <a:sym typeface="Arial"/>
            </a:endParaRPr>
          </a:p>
        </p:txBody>
      </p:sp>
      <p:sp>
        <p:nvSpPr>
          <p:cNvPr id="2" name="Title 1"/>
          <p:cNvSpPr>
            <a:spLocks noGrp="1"/>
          </p:cNvSpPr>
          <p:nvPr>
            <p:ph type="title"/>
          </p:nvPr>
        </p:nvSpPr>
        <p:spPr>
          <a:xfrm>
            <a:off x="304800" y="1365504"/>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ext Placeholder 5"/>
          <p:cNvSpPr>
            <a:spLocks noGrp="1"/>
          </p:cNvSpPr>
          <p:nvPr>
            <p:ph type="body" sz="quarter" idx="12"/>
          </p:nvPr>
        </p:nvSpPr>
        <p:spPr>
          <a:xfrm>
            <a:off x="6400800" y="14817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12" name="Text Placeholder 11"/>
          <p:cNvSpPr>
            <a:spLocks noGrp="1"/>
          </p:cNvSpPr>
          <p:nvPr>
            <p:ph type="body" sz="quarter" idx="13"/>
          </p:nvPr>
        </p:nvSpPr>
        <p:spPr>
          <a:xfrm>
            <a:off x="304800" y="226486"/>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50850"/>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82880" rIns="228600" bIns="228600"/>
          <a:lstStyle>
            <a:lvl1pPr>
              <a:defRPr sz="1867">
                <a:solidFill>
                  <a:schemeClr val="bg2"/>
                </a:solidFill>
              </a:defRPr>
            </a:lvl1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0" y="1"/>
            <a:ext cx="12192000" cy="6196209"/>
          </a:xfrm>
          <a:prstGeom prst="rect">
            <a:avLst/>
          </a:prstGeom>
          <a:solidFill>
            <a:srgbClr val="DFDFDF"/>
          </a:solidFill>
        </p:spPr>
        <p:txBody>
          <a:bodyPr wrap="square" lIns="0" tIns="0" rIns="0" bIns="0" rtlCol="0" anchor="ctr">
            <a:noAutofit/>
          </a:bodyPr>
          <a:lstStyle/>
          <a:p>
            <a:pPr algn="ctr"/>
            <a:endParaRPr lang="en-US" sz="1600" kern="0" dirty="0">
              <a:solidFill>
                <a:srgbClr val="FFFFFF"/>
              </a:solidFill>
              <a:ea typeface="Arial"/>
              <a:cs typeface="Arial"/>
              <a:sym typeface="Arial"/>
            </a:endParaRPr>
          </a:p>
        </p:txBody>
      </p:sp>
      <p:sp>
        <p:nvSpPr>
          <p:cNvPr id="9" name="Slide Number Placeholder 2"/>
          <p:cNvSpPr>
            <a:spLocks noGrp="1"/>
          </p:cNvSpPr>
          <p:nvPr>
            <p:ph type="sldNum" sz="quarter" idx="10"/>
          </p:nvPr>
        </p:nvSpPr>
        <p:spPr>
          <a:xfrm>
            <a:off x="9144000" y="6435307"/>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10"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2"/>
            <a:ext cx="6096000" cy="2815167"/>
          </a:xfrm>
          <a:solidFill>
            <a:schemeClr val="tx1"/>
          </a:solidFill>
        </p:spPr>
        <p:txBody>
          <a:bodyPr lIns="228600" tIns="182880"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82880"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82880"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82880"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82880"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82880"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ext Placeholder 5"/>
          <p:cNvSpPr>
            <a:spLocks noGrp="1"/>
          </p:cNvSpPr>
          <p:nvPr>
            <p:ph type="body" sz="quarter" idx="12"/>
          </p:nvPr>
        </p:nvSpPr>
        <p:spPr>
          <a:xfrm>
            <a:off x="304800" y="1450850"/>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dirty="0"/>
              <a:t>Click icon to add table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
        <p:nvSpPr>
          <p:cNvPr id="2" name="Slide Number Placeholder 2"/>
          <p:cNvSpPr>
            <a:spLocks noGrp="1"/>
          </p:cNvSpPr>
          <p:nvPr>
            <p:ph type="sldNum" sz="quarter" idx="11"/>
          </p:nvPr>
        </p:nvSpPr>
        <p:spPr>
          <a:xfrm>
            <a:off x="9144000" y="6435307"/>
            <a:ext cx="2743200" cy="18288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sp>
        <p:nvSpPr>
          <p:cNvPr id="8" name="Text Placeholder 7"/>
          <p:cNvSpPr>
            <a:spLocks noGrp="1"/>
          </p:cNvSpPr>
          <p:nvPr>
            <p:ph type="body" sz="quarter" idx="13"/>
          </p:nvPr>
        </p:nvSpPr>
        <p:spPr>
          <a:xfrm>
            <a:off x="304800" y="1529467"/>
            <a:ext cx="5486400" cy="4714700"/>
          </a:xfrm>
        </p:spPr>
        <p:txBody>
          <a:bodyPr/>
          <a:lstStyle>
            <a:lvl1pPr>
              <a:spcBef>
                <a:spcPts val="0"/>
              </a:spcBef>
              <a:defRPr sz="1467"/>
            </a:lvl1pPr>
          </a:lstStyle>
          <a:p>
            <a:pPr lvl="0"/>
            <a:r>
              <a:rPr lang="en-US"/>
              <a:t>Click to edit Master text styles</a:t>
            </a:r>
          </a:p>
        </p:txBody>
      </p:sp>
      <p:sp>
        <p:nvSpPr>
          <p:cNvPr id="6" name="TextBox 5"/>
          <p:cNvSpPr txBox="1"/>
          <p:nvPr userDrawn="1"/>
        </p:nvSpPr>
        <p:spPr>
          <a:xfrm>
            <a:off x="304802" y="365762"/>
            <a:ext cx="3127169" cy="410433"/>
          </a:xfrm>
          <a:prstGeom prst="rect">
            <a:avLst/>
          </a:prstGeom>
        </p:spPr>
        <p:txBody>
          <a:bodyPr vert="horz" lIns="0" tIns="0" rIns="0" bIns="0" rtlCol="0" anchor="t" anchorCtr="0">
            <a:spAutoFit/>
          </a:bodyPr>
          <a:lstStyle>
            <a:lvl1pPr defTabSz="457200">
              <a:lnSpc>
                <a:spcPct val="90000"/>
              </a:lnSpc>
              <a:spcBef>
                <a:spcPct val="0"/>
              </a:spcBef>
              <a:buNone/>
              <a:defRPr sz="1600" b="1">
                <a:solidFill>
                  <a:schemeClr val="bg2"/>
                </a:solidFill>
                <a:latin typeface="Arial" charset="0"/>
                <a:ea typeface="Arial" charset="0"/>
                <a:cs typeface="Arial" charset="0"/>
              </a:defRPr>
            </a:lvl1pPr>
          </a:lstStyle>
          <a:p>
            <a:pPr>
              <a:lnSpc>
                <a:spcPct val="100000"/>
              </a:lnSpc>
            </a:pPr>
            <a:r>
              <a:rPr lang="en-US" sz="2667" b="0" kern="0" dirty="0">
                <a:solidFill>
                  <a:srgbClr val="FFFFFF"/>
                </a:solidFill>
                <a:latin typeface="IBM Eliot Sans Regular" charset="0"/>
                <a:ea typeface="IBM Eliot Sans Regular" charset="0"/>
                <a:cs typeface="IBM Eliot Sans Regular" charset="0"/>
                <a:sym typeface="Arial"/>
              </a:rPr>
              <a:t>Thank you</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5"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dirty="0">
                <a:solidFill>
                  <a:srgbClr val="FFFFFF"/>
                </a:solidFill>
              </a:rPr>
              <a:t>© 2018 IBM Corporation</a:t>
            </a:r>
          </a:p>
        </p:txBody>
      </p:sp>
      <p:sp>
        <p:nvSpPr>
          <p:cNvPr id="7"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9880997" y="6139910"/>
            <a:ext cx="2098804" cy="531956"/>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5956299" y="540363"/>
            <a:ext cx="5729895" cy="4916867"/>
          </a:xfrm>
          <a:prstGeom prst="rect">
            <a:avLst/>
          </a:prstGeom>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Group Name / DOC ID / Month XX, 2017</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_01 Cover Slide">
    <p:spTree>
      <p:nvGrpSpPr>
        <p:cNvPr id="1" name="Shape 32"/>
        <p:cNvGrpSpPr/>
        <p:nvPr/>
      </p:nvGrpSpPr>
      <p:grpSpPr>
        <a:xfrm>
          <a:off x="0" y="0"/>
          <a:ext cx="0" cy="0"/>
          <a:chOff x="0" y="0"/>
          <a:chExt cx="0" cy="0"/>
        </a:xfrm>
      </p:grpSpPr>
      <p:sp>
        <p:nvSpPr>
          <p:cNvPr id="2" name="Shape 20"/>
          <p:cNvSpPr txBox="1">
            <a:spLocks noGrp="1"/>
          </p:cNvSpPr>
          <p:nvPr>
            <p:ph type="title"/>
          </p:nvPr>
        </p:nvSpPr>
        <p:spPr>
          <a:xfrm>
            <a:off x="302685" y="239185"/>
            <a:ext cx="11561071" cy="1355155"/>
          </a:xfrm>
          <a:prstGeom prst="rect">
            <a:avLst/>
          </a:prstGeom>
          <a:noFill/>
          <a:ln>
            <a:noFill/>
          </a:ln>
        </p:spPr>
        <p:txBody>
          <a:bodyPr lIns="91425" tIns="91425" rIns="91425" bIns="91425" anchor="t" anchorCtr="0"/>
          <a:lstStyle>
            <a:lvl1pPr marL="0" marR="0" lvl="0" indent="0" algn="l" rtl="0">
              <a:lnSpc>
                <a:spcPts val="3467"/>
              </a:lnSpc>
              <a:spcBef>
                <a:spcPts val="0"/>
              </a:spcBef>
              <a:buClr>
                <a:srgbClr val="FFFFFF"/>
              </a:buClr>
              <a:buFont typeface="Helvetica Neue"/>
              <a:buNone/>
              <a:defRPr sz="3200" b="0" i="0" u="none" strike="noStrike" cap="none">
                <a:solidFill>
                  <a:schemeClr val="bg1"/>
                </a:solidFill>
                <a:latin typeface="IBM Eliot Sans Regular" charset="0"/>
                <a:ea typeface="IBM Eliot Sans Regular" charset="0"/>
                <a:cs typeface="IBM Eliot Sans Regular" charset="0"/>
                <a:sym typeface="Helvetica Neue"/>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dirty="0"/>
          </a:p>
        </p:txBody>
      </p:sp>
      <p:sp>
        <p:nvSpPr>
          <p:cNvPr id="3" name="Slide Number Placeholder 2"/>
          <p:cNvSpPr>
            <a:spLocks noGrp="1"/>
          </p:cNvSpPr>
          <p:nvPr>
            <p:ph type="sldNum" sz="quarter" idx="10"/>
          </p:nvPr>
        </p:nvSpPr>
        <p:spPr>
          <a:xfrm>
            <a:off x="9144000" y="6435307"/>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01 Cover Slide">
    <p:spTree>
      <p:nvGrpSpPr>
        <p:cNvPr id="1" name="Shape 22"/>
        <p:cNvGrpSpPr/>
        <p:nvPr/>
      </p:nvGrpSpPr>
      <p:grpSpPr>
        <a:xfrm>
          <a:off x="0" y="0"/>
          <a:ext cx="0" cy="0"/>
          <a:chOff x="0" y="0"/>
          <a:chExt cx="0" cy="0"/>
        </a:xfrm>
      </p:grpSpPr>
      <p:sp>
        <p:nvSpPr>
          <p:cNvPr id="2" name="Rectangle 1"/>
          <p:cNvSpPr/>
          <p:nvPr userDrawn="1"/>
        </p:nvSpPr>
        <p:spPr>
          <a:xfrm>
            <a:off x="0" y="6318740"/>
            <a:ext cx="12192000" cy="53926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kern="0" dirty="0">
              <a:solidFill>
                <a:srgbClr val="150957"/>
              </a:solidFill>
              <a:latin typeface="IBM Eliot Sans Regular" charset="0"/>
              <a:sym typeface="Arial"/>
            </a:endParaRPr>
          </a:p>
        </p:txBody>
      </p:sp>
      <p:sp>
        <p:nvSpPr>
          <p:cNvPr id="7" name="Shape 20"/>
          <p:cNvSpPr txBox="1">
            <a:spLocks noGrp="1"/>
          </p:cNvSpPr>
          <p:nvPr>
            <p:ph type="title"/>
          </p:nvPr>
        </p:nvSpPr>
        <p:spPr>
          <a:xfrm>
            <a:off x="302685" y="239185"/>
            <a:ext cx="11561071" cy="1355155"/>
          </a:xfrm>
          <a:prstGeom prst="rect">
            <a:avLst/>
          </a:prstGeom>
          <a:noFill/>
          <a:ln>
            <a:noFill/>
          </a:ln>
        </p:spPr>
        <p:txBody>
          <a:bodyPr lIns="91425" tIns="91425" rIns="91425" bIns="91425" anchor="t" anchorCtr="0"/>
          <a:lstStyle>
            <a:lvl1pPr marL="0" marR="0" lvl="0" indent="0" algn="l" rtl="0">
              <a:lnSpc>
                <a:spcPts val="3467"/>
              </a:lnSpc>
              <a:spcBef>
                <a:spcPts val="0"/>
              </a:spcBef>
              <a:buClr>
                <a:srgbClr val="FFFFFF"/>
              </a:buClr>
              <a:buFont typeface="Helvetica Neue"/>
              <a:buNone/>
              <a:defRPr sz="3200" b="0" i="0" u="none" strike="noStrike" cap="none">
                <a:solidFill>
                  <a:schemeClr val="bg1"/>
                </a:solidFill>
                <a:latin typeface="IBM Eliot Sans Regular" charset="0"/>
                <a:ea typeface="IBM Eliot Sans Regular" charset="0"/>
                <a:cs typeface="IBM Eliot Sans Regular" charset="0"/>
                <a:sym typeface="Helvetica Neue"/>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dirty="0"/>
          </a:p>
        </p:txBody>
      </p:sp>
      <p:sp>
        <p:nvSpPr>
          <p:cNvPr id="4" name="Slide Number Placeholder 2"/>
          <p:cNvSpPr>
            <a:spLocks noGrp="1"/>
          </p:cNvSpPr>
          <p:nvPr>
            <p:ph type="sldNum" sz="quarter" idx="10"/>
          </p:nvPr>
        </p:nvSpPr>
        <p:spPr>
          <a:xfrm>
            <a:off x="9144000" y="6435307"/>
            <a:ext cx="2743200" cy="18288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Footer Placeholder 4"/>
          <p:cNvSpPr>
            <a:spLocks noGrp="1"/>
          </p:cNvSpPr>
          <p:nvPr>
            <p:ph type="ftr" sz="quarter" idx="11"/>
          </p:nvPr>
        </p:nvSpPr>
        <p:spPr>
          <a:xfrm>
            <a:off x="304800" y="6435307"/>
            <a:ext cx="8534400" cy="182880"/>
          </a:xfrm>
        </p:spPr>
        <p:txBody>
          <a:bodyPr/>
          <a:lstStyle>
            <a:lvl1pPr>
              <a:defRPr>
                <a:solidFill>
                  <a:schemeClr val="tx1"/>
                </a:solidFill>
              </a:defRPr>
            </a:lvl1pPr>
          </a:lstStyle>
          <a:p>
            <a:r>
              <a:rPr lang="de-DE" dirty="0">
                <a:solidFill>
                  <a:srgbClr val="000000"/>
                </a:solidFill>
              </a:rPr>
              <a:t>Group Name / DOC ID / Month XX, 2017</a:t>
            </a:r>
            <a:endParaRPr lang="en-US" dirty="0">
              <a:solidFill>
                <a:srgbClr val="000000"/>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4_01 Cover Slide">
    <p:spTree>
      <p:nvGrpSpPr>
        <p:cNvPr id="1" name="Shape 143"/>
        <p:cNvGrpSpPr/>
        <p:nvPr/>
      </p:nvGrpSpPr>
      <p:grpSpPr>
        <a:xfrm>
          <a:off x="0" y="0"/>
          <a:ext cx="0" cy="0"/>
          <a:chOff x="0" y="0"/>
          <a:chExt cx="0" cy="0"/>
        </a:xfrm>
      </p:grpSpPr>
      <p:sp>
        <p:nvSpPr>
          <p:cNvPr id="2" name="Shape 179"/>
          <p:cNvSpPr/>
          <p:nvPr userDrawn="1"/>
        </p:nvSpPr>
        <p:spPr>
          <a:xfrm>
            <a:off x="0" y="13580"/>
            <a:ext cx="6086621" cy="6844421"/>
          </a:xfrm>
          <a:prstGeom prst="rect">
            <a:avLst/>
          </a:prstGeom>
          <a:solidFill>
            <a:schemeClr val="tx2">
              <a:alpha val="55000"/>
            </a:schemeClr>
          </a:solidFill>
          <a:ln>
            <a:noFill/>
          </a:ln>
        </p:spPr>
        <p:txBody>
          <a:bodyPr lIns="0" tIns="0" rIns="0" bIns="0" anchor="ctr" anchorCtr="0">
            <a:noAutofit/>
          </a:bodyPr>
          <a:lstStyle/>
          <a:p>
            <a:pPr algn="ctr"/>
            <a:endParaRPr sz="1600" kern="0">
              <a:solidFill>
                <a:srgbClr val="FFFFFF"/>
              </a:solidFill>
              <a:latin typeface="IBM Eliot Sans Regular" charset="0"/>
              <a:ea typeface="IBM Eliot Sans Regular" charset="0"/>
              <a:cs typeface="IBM Eliot Sans Regular" charset="0"/>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dirty="0">
                <a:solidFill>
                  <a:srgbClr val="FFFFFF"/>
                </a:solidFill>
              </a:rPr>
              <a:t>IBM Cloud / Fast Start 2018 / © 2018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9880997" y="6139910"/>
            <a:ext cx="2098804" cy="531956"/>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5956299" y="540363"/>
            <a:ext cx="5729895" cy="4916867"/>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solidFill>
                  <a:srgbClr val="FFFFFF"/>
                </a:solidFill>
              </a:rPr>
              <a:t>IBM Cloud / Fast Start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Fast Start 2018 / © 2018 IBM Corporation</a:t>
            </a:r>
            <a:endParaRPr lang="en-US" dirty="0">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Fast Start 2018 / © 2018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Fast Start 2018 / © 2018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Drag picture to placeholder or click icon to add</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Slide Number Placeholder 2"/>
          <p:cNvSpPr>
            <a:spLocks noGrp="1"/>
          </p:cNvSpPr>
          <p:nvPr>
            <p:ph type="sldNum" sz="quarter" idx="10"/>
          </p:nvPr>
        </p:nvSpPr>
        <p:spPr>
          <a:xfrm>
            <a:off x="9144000" y="6435307"/>
            <a:ext cx="2743200" cy="18288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7" name="Footer Placeholder 4"/>
          <p:cNvSpPr>
            <a:spLocks noGrp="1"/>
          </p:cNvSpPr>
          <p:nvPr>
            <p:ph type="ftr" sz="quarter" idx="11"/>
          </p:nvPr>
        </p:nvSpPr>
        <p:spPr>
          <a:xfrm>
            <a:off x="304800" y="6435307"/>
            <a:ext cx="8534400" cy="182880"/>
          </a:xfrm>
        </p:spPr>
        <p:txBody>
          <a:bodyPr/>
          <a:lstStyle>
            <a:lvl1pPr>
              <a:defRPr>
                <a:solidFill>
                  <a:schemeClr val="bg2"/>
                </a:solidFill>
              </a:defRPr>
            </a:lvl1pPr>
          </a:lstStyle>
          <a:p>
            <a:r>
              <a:rPr lang="de-DE" dirty="0">
                <a:solidFill>
                  <a:srgbClr val="FFFFFF"/>
                </a:solidFill>
              </a:rPr>
              <a:t>Group Name / DOC ID / Month XX, 2017</a:t>
            </a:r>
            <a:endParaRPr lang="en-US" dirty="0">
              <a:solidFill>
                <a:srgbClr val="FFFFFF"/>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Cloud / Fast Start 2018 / © 2018 IBM Corporation</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dirty="0">
                <a:solidFill>
                  <a:srgbClr val="FFFFFF"/>
                </a:solidFill>
              </a:rPr>
              <a:t>IBM Cloud / Fast Start 2018 / © 2018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77"/>
            <a:endParaRPr lang="en-US" sz="1600" dirty="0">
              <a:solidFill>
                <a:srgbClr val="FFFFFF"/>
              </a:solidFil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Group Name / DOC ID / Month XX, 2017</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Group Name / DOC ID / Month XX, 2017</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Drag picture to placeholder or click icon to add</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Fast Start 2018 / © 2018 IBM Corporation</a:t>
            </a:r>
            <a:endParaRPr lang="en-US" dirty="0">
              <a:solidFill>
                <a:srgbClr val="FFFFFF"/>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solidFill>
              </a:rPr>
              <a:t>IBM Cloud / Fast Start 2018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Rectangle 3"/>
          <p:cNvSpPr>
            <a:spLocks noChangeArrowheads="1"/>
          </p:cNvSpPr>
          <p:nvPr userDrawn="1"/>
        </p:nvSpPr>
        <p:spPr bwMode="auto">
          <a:xfrm>
            <a:off x="10119784" y="6537326"/>
            <a:ext cx="1828800" cy="184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160" tIns="46080" rIns="92160" bIns="46080"/>
          <a:lstStyle/>
          <a:p>
            <a:pPr algn="r" defTabSz="914377">
              <a:buClr>
                <a:srgbClr val="000000"/>
              </a:buClr>
              <a:buSzPct val="100000"/>
              <a:buFont typeface="Times New Roman" charset="0"/>
              <a:buNone/>
              <a:tabLst>
                <a:tab pos="0" algn="l"/>
                <a:tab pos="914377" algn="l"/>
                <a:tab pos="1828754" algn="l"/>
                <a:tab pos="2743131" algn="l"/>
                <a:tab pos="3657509" algn="l"/>
                <a:tab pos="4571886" algn="l"/>
                <a:tab pos="5486263" algn="l"/>
                <a:tab pos="6400640" algn="l"/>
                <a:tab pos="7315017" algn="l"/>
                <a:tab pos="8229394" algn="l"/>
                <a:tab pos="9143771" algn="l"/>
                <a:tab pos="10058149" algn="l"/>
              </a:tabLst>
            </a:pPr>
            <a:r>
              <a:rPr lang="en-US" sz="800" dirty="0">
                <a:solidFill>
                  <a:srgbClr val="000000"/>
                </a:solidFill>
              </a:rPr>
              <a:t>© 2017 IBM Corporation</a:t>
            </a:r>
          </a:p>
        </p:txBody>
      </p:sp>
      <p:cxnSp>
        <p:nvCxnSpPr>
          <p:cNvPr id="9" name="Straight Connector 8"/>
          <p:cNvCxnSpPr/>
          <p:nvPr userDrawn="1"/>
        </p:nvCxnSpPr>
        <p:spPr bwMode="auto">
          <a:xfrm>
            <a:off x="304800" y="6553200"/>
            <a:ext cx="11582400" cy="0"/>
          </a:xfrm>
          <a:prstGeom prst="line">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Line 2"/>
          <p:cNvSpPr>
            <a:spLocks noChangeShapeType="1"/>
          </p:cNvSpPr>
          <p:nvPr userDrawn="1"/>
        </p:nvSpPr>
        <p:spPr bwMode="auto">
          <a:xfrm>
            <a:off x="347136" y="563564"/>
            <a:ext cx="11459633" cy="1587"/>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pPr defTabSz="914377"/>
            <a:endParaRPr lang="en-US" sz="1800" dirty="0">
              <a:solidFill>
                <a:srgbClr val="000000"/>
              </a:solidFill>
            </a:endParaRPr>
          </a:p>
        </p:txBody>
      </p:sp>
      <p:pic>
        <p:nvPicPr>
          <p:cNvPr id="11" name="Picture 107" descr="ibm_sp_lockup_western-02"/>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23551" y="200027"/>
            <a:ext cx="11684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userDrawn="1"/>
        </p:nvSpPr>
        <p:spPr>
          <a:xfrm>
            <a:off x="1837266" y="6571129"/>
            <a:ext cx="8324715" cy="215444"/>
          </a:xfrm>
          <a:prstGeom prst="rect">
            <a:avLst/>
          </a:prstGeom>
          <a:noFill/>
        </p:spPr>
        <p:txBody>
          <a:bodyPr wrap="none" rtlCol="0">
            <a:spAutoFit/>
          </a:bodyPr>
          <a:lstStyle/>
          <a:p>
            <a:pPr defTabSz="914377"/>
            <a:r>
              <a:rPr lang="en-US" sz="800" dirty="0">
                <a:solidFill>
                  <a:srgbClr val="000000"/>
                </a:solidFill>
              </a:rPr>
              <a:t>2018 Cloud GTM Coverage Model                                           December 28, 2017                                                                                                                               IBM Confidential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slideLayout" Target="../slideLayouts/slideLayout102.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8" Type="http://schemas.openxmlformats.org/officeDocument/2006/relationships/slideLayout" Target="../slideLayouts/slideLayout71.xml"/><Relationship Id="rId3"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43841"/>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IBM Eliot Sans Regular" charset="0"/>
                <a:ea typeface="IBM Eliot Sans Regular" charset="0"/>
                <a:cs typeface="IBM Eliot Sans Regular" charset="0"/>
              </a:defRPr>
            </a:lvl1pPr>
          </a:lstStyle>
          <a:p>
            <a:fld id="{61306876-7E60-6D40-9A83-6A3AF924BB27}" type="slidenum">
              <a:rPr lang="en-US" kern="0" smtClean="0">
                <a:solidFill>
                  <a:srgbClr val="FFFFFF"/>
                </a:solidFill>
                <a:sym typeface="Arial"/>
              </a:rPr>
              <a:pPr/>
              <a:t>‹#›</a:t>
            </a:fld>
            <a:endParaRPr lang="en-US" kern="0" dirty="0">
              <a:solidFill>
                <a:srgbClr val="FFFFFF"/>
              </a:solidFill>
              <a:sym typeface="Aria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0" i="0" baseline="0">
                <a:solidFill>
                  <a:schemeClr val="bg2"/>
                </a:solidFill>
                <a:latin typeface="IBM Eliot Sans Regular" charset="0"/>
                <a:ea typeface="IBM Eliot Sans Regular" charset="0"/>
                <a:cs typeface="IBM Eliot Sans Regular" charset="0"/>
              </a:defRPr>
            </a:lvl1pPr>
          </a:lstStyle>
          <a:p>
            <a:r>
              <a:rPr lang="en-US" kern="0" dirty="0">
                <a:solidFill>
                  <a:srgbClr val="FFFFFF"/>
                </a:solidFill>
                <a:sym typeface="Arial"/>
              </a:rPr>
              <a:t>Group Name / DOC ID / Month XX, 2017</a:t>
            </a:r>
          </a:p>
        </p:txBody>
      </p:sp>
    </p:spTree>
    <p:extLst>
      <p:ext uri="{BB962C8B-B14F-4D97-AF65-F5344CB8AC3E}">
        <p14:creationId xmlns:p14="http://schemas.microsoft.com/office/powerpoint/2010/main" val="918158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939" r:id="rId32"/>
  </p:sldLayoutIdLst>
  <p:hf hdr="0" ftr="0" dt="0"/>
  <p:txStyles>
    <p:titleStyle>
      <a:lvl1pPr algn="l" defTabSz="609585" rtl="0" eaLnBrk="1" latinLnBrk="0" hangingPunct="1">
        <a:lnSpc>
          <a:spcPct val="90000"/>
        </a:lnSpc>
        <a:spcBef>
          <a:spcPct val="0"/>
        </a:spcBef>
        <a:buNone/>
        <a:defRPr sz="3200" b="0" i="0" kern="1200">
          <a:solidFill>
            <a:schemeClr val="bg2"/>
          </a:solidFill>
          <a:latin typeface="IBM Eliot Sans Regular" charset="0"/>
          <a:ea typeface="IBM Eliot Sans Regular" charset="0"/>
          <a:cs typeface="IBM Eliot Sans Regular" charset="0"/>
        </a:defRPr>
      </a:lvl1pPr>
    </p:titleStyle>
    <p:bodyStyle>
      <a:lvl1pPr marL="0" indent="0" algn="l" defTabSz="609585" rtl="0" eaLnBrk="1" latinLnBrk="0" hangingPunct="1">
        <a:lnSpc>
          <a:spcPct val="100000"/>
        </a:lnSpc>
        <a:spcBef>
          <a:spcPts val="1467"/>
        </a:spcBef>
        <a:buFont typeface="Arial"/>
        <a:buNone/>
        <a:defRPr sz="1867" b="0" i="0" kern="1200">
          <a:solidFill>
            <a:schemeClr val="bg2"/>
          </a:solidFill>
          <a:latin typeface="IBM Eliot Sans Regular" charset="0"/>
          <a:ea typeface="IBM Eliot Sans Regular" charset="0"/>
          <a:cs typeface="IBM Eliot Sans Regular" charset="0"/>
        </a:defRPr>
      </a:lvl1pPr>
      <a:lvl2pPr marL="230712" indent="-230712" algn="l" defTabSz="609585" rtl="0" eaLnBrk="1" latinLnBrk="0" hangingPunct="1">
        <a:lnSpc>
          <a:spcPct val="100000"/>
        </a:lnSpc>
        <a:spcBef>
          <a:spcPts val="1467"/>
        </a:spcBef>
        <a:spcAft>
          <a:spcPts val="0"/>
        </a:spcAft>
        <a:buFont typeface="Arial"/>
        <a:buChar char="–"/>
        <a:defRPr sz="1867" b="0" i="0" kern="1200">
          <a:solidFill>
            <a:schemeClr val="bg2"/>
          </a:solidFill>
          <a:latin typeface="IBM Eliot Sans Regular" charset="0"/>
          <a:ea typeface="IBM Eliot Sans Regular" charset="0"/>
          <a:cs typeface="IBM Eliot Sans Regular" charset="0"/>
        </a:defRPr>
      </a:lvl2pPr>
      <a:lvl3pPr marL="529153" indent="-230712" algn="l" defTabSz="609585" rtl="0" eaLnBrk="1" latinLnBrk="0" hangingPunct="1">
        <a:lnSpc>
          <a:spcPct val="100000"/>
        </a:lnSpc>
        <a:spcBef>
          <a:spcPts val="1467"/>
        </a:spcBef>
        <a:spcAft>
          <a:spcPts val="0"/>
        </a:spcAft>
        <a:buFont typeface="Arial"/>
        <a:buChar char="•"/>
        <a:defRPr sz="1867" b="0" i="0" kern="1200">
          <a:solidFill>
            <a:schemeClr val="bg2"/>
          </a:solidFill>
          <a:latin typeface="IBM Eliot Sans Regular" charset="0"/>
          <a:ea typeface="IBM Eliot Sans Regular" charset="0"/>
          <a:cs typeface="IBM Eliot Sans Regular" charset="0"/>
        </a:defRPr>
      </a:lvl3pPr>
      <a:lvl4pPr marL="833946" indent="-224361" algn="l" defTabSz="609585" rtl="0" eaLnBrk="1" latinLnBrk="0" hangingPunct="1">
        <a:lnSpc>
          <a:spcPct val="100000"/>
        </a:lnSpc>
        <a:spcBef>
          <a:spcPts val="1467"/>
        </a:spcBef>
        <a:spcAft>
          <a:spcPts val="0"/>
        </a:spcAft>
        <a:buFont typeface="Arial"/>
        <a:buChar char="–"/>
        <a:defRPr sz="1867" b="0" i="0" kern="1200">
          <a:solidFill>
            <a:schemeClr val="bg2"/>
          </a:solidFill>
          <a:latin typeface="IBM Eliot Sans Regular" charset="0"/>
          <a:ea typeface="IBM Eliot Sans Regular" charset="0"/>
          <a:cs typeface="IBM Eliot Sans Regular" charset="0"/>
        </a:defRPr>
      </a:lvl4pPr>
      <a:lvl5pPr marL="1071007" indent="-230712" algn="l" defTabSz="609585" rtl="0" eaLnBrk="1" latinLnBrk="0" hangingPunct="1">
        <a:lnSpc>
          <a:spcPct val="100000"/>
        </a:lnSpc>
        <a:spcBef>
          <a:spcPts val="1467"/>
        </a:spcBef>
        <a:spcAft>
          <a:spcPts val="0"/>
        </a:spcAft>
        <a:buFont typeface="Arial"/>
        <a:buChar char="»"/>
        <a:defRPr sz="1867" b="0" i="0" kern="1200">
          <a:solidFill>
            <a:schemeClr val="bg2"/>
          </a:solidFill>
          <a:latin typeface="IBM Eliot Sans Regular" charset="0"/>
          <a:ea typeface="IBM Eliot Sans Regular" charset="0"/>
          <a:cs typeface="IBM Eliot Sans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43842"/>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IBM Eliot Sans Regular" charset="0"/>
                <a:ea typeface="IBM Eliot Sans Regular" charset="0"/>
                <a:cs typeface="IBM Eliot Sans Regular" charset="0"/>
              </a:defRPr>
            </a:lvl1pPr>
          </a:lstStyle>
          <a:p>
            <a:fld id="{61306876-7E60-6D40-9A83-6A3AF924BB27}" type="slidenum">
              <a:rPr lang="en-US" kern="0" smtClean="0">
                <a:solidFill>
                  <a:srgbClr val="FFFFFF"/>
                </a:solidFill>
                <a:sym typeface="Arial"/>
              </a:rPr>
              <a:pPr/>
              <a:t>‹#›</a:t>
            </a:fld>
            <a:endParaRPr lang="en-US" kern="0" dirty="0">
              <a:solidFill>
                <a:srgbClr val="FFFFFF"/>
              </a:solidFill>
              <a:sym typeface="Aria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0" i="0" baseline="0">
                <a:solidFill>
                  <a:schemeClr val="bg2"/>
                </a:solidFill>
                <a:latin typeface="IBM Eliot Sans Regular" charset="0"/>
                <a:ea typeface="IBM Eliot Sans Regular" charset="0"/>
                <a:cs typeface="IBM Eliot Sans Regular" charset="0"/>
              </a:defRPr>
            </a:lvl1pPr>
          </a:lstStyle>
          <a:p>
            <a:r>
              <a:rPr lang="en-US" kern="0" dirty="0">
                <a:solidFill>
                  <a:srgbClr val="FFFFFF"/>
                </a:solidFill>
                <a:sym typeface="Arial"/>
              </a:rPr>
              <a:t>Group Name / DOC ID / Month XX, 2017</a:t>
            </a:r>
          </a:p>
        </p:txBody>
      </p:sp>
    </p:spTree>
    <p:extLst>
      <p:ext uri="{BB962C8B-B14F-4D97-AF65-F5344CB8AC3E}">
        <p14:creationId xmlns:p14="http://schemas.microsoft.com/office/powerpoint/2010/main" val="804415295"/>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 id="2147483828" r:id="rId27"/>
    <p:sldLayoutId id="2147483829" r:id="rId28"/>
    <p:sldLayoutId id="2147483830" r:id="rId29"/>
    <p:sldLayoutId id="2147483831" r:id="rId30"/>
    <p:sldLayoutId id="2147483832" r:id="rId31"/>
  </p:sldLayoutIdLst>
  <p:hf hdr="0" ftr="0" dt="0"/>
  <p:txStyles>
    <p:titleStyle>
      <a:lvl1pPr algn="l" defTabSz="609570" rtl="0" eaLnBrk="1" latinLnBrk="0" hangingPunct="1">
        <a:lnSpc>
          <a:spcPct val="90000"/>
        </a:lnSpc>
        <a:spcBef>
          <a:spcPct val="0"/>
        </a:spcBef>
        <a:buNone/>
        <a:defRPr sz="3200" b="0" i="0" kern="1200">
          <a:solidFill>
            <a:schemeClr val="bg2"/>
          </a:solidFill>
          <a:latin typeface="IBM Eliot Sans Regular" charset="0"/>
          <a:ea typeface="IBM Eliot Sans Regular" charset="0"/>
          <a:cs typeface="IBM Eliot Sans Regular" charset="0"/>
        </a:defRPr>
      </a:lvl1pPr>
    </p:titleStyle>
    <p:bodyStyle>
      <a:lvl1pPr marL="0" indent="0" algn="l" defTabSz="609570" rtl="0" eaLnBrk="1" latinLnBrk="0" hangingPunct="1">
        <a:lnSpc>
          <a:spcPct val="100000"/>
        </a:lnSpc>
        <a:spcBef>
          <a:spcPts val="1467"/>
        </a:spcBef>
        <a:buFont typeface="Arial"/>
        <a:buNone/>
        <a:defRPr sz="1867" b="0" i="0" kern="1200">
          <a:solidFill>
            <a:schemeClr val="bg2"/>
          </a:solidFill>
          <a:latin typeface="IBM Eliot Sans Regular" charset="0"/>
          <a:ea typeface="IBM Eliot Sans Regular" charset="0"/>
          <a:cs typeface="IBM Eliot Sans Regular" charset="0"/>
        </a:defRPr>
      </a:lvl1pPr>
      <a:lvl2pPr marL="230706" indent="-230706" algn="l" defTabSz="609570" rtl="0" eaLnBrk="1" latinLnBrk="0" hangingPunct="1">
        <a:lnSpc>
          <a:spcPct val="100000"/>
        </a:lnSpc>
        <a:spcBef>
          <a:spcPts val="1467"/>
        </a:spcBef>
        <a:spcAft>
          <a:spcPts val="0"/>
        </a:spcAft>
        <a:buFont typeface="Arial"/>
        <a:buChar char="–"/>
        <a:defRPr sz="1867" b="0" i="0" kern="1200">
          <a:solidFill>
            <a:schemeClr val="bg2"/>
          </a:solidFill>
          <a:latin typeface="IBM Eliot Sans Regular" charset="0"/>
          <a:ea typeface="IBM Eliot Sans Regular" charset="0"/>
          <a:cs typeface="IBM Eliot Sans Regular" charset="0"/>
        </a:defRPr>
      </a:lvl2pPr>
      <a:lvl3pPr marL="529140" indent="-230706" algn="l" defTabSz="609570" rtl="0" eaLnBrk="1" latinLnBrk="0" hangingPunct="1">
        <a:lnSpc>
          <a:spcPct val="100000"/>
        </a:lnSpc>
        <a:spcBef>
          <a:spcPts val="1467"/>
        </a:spcBef>
        <a:spcAft>
          <a:spcPts val="0"/>
        </a:spcAft>
        <a:buFont typeface="Arial"/>
        <a:buChar char="•"/>
        <a:defRPr sz="1867" b="0" i="0" kern="1200">
          <a:solidFill>
            <a:schemeClr val="bg2"/>
          </a:solidFill>
          <a:latin typeface="IBM Eliot Sans Regular" charset="0"/>
          <a:ea typeface="IBM Eliot Sans Regular" charset="0"/>
          <a:cs typeface="IBM Eliot Sans Regular" charset="0"/>
        </a:defRPr>
      </a:lvl3pPr>
      <a:lvl4pPr marL="833926" indent="-224356" algn="l" defTabSz="609570" rtl="0" eaLnBrk="1" latinLnBrk="0" hangingPunct="1">
        <a:lnSpc>
          <a:spcPct val="100000"/>
        </a:lnSpc>
        <a:spcBef>
          <a:spcPts val="1467"/>
        </a:spcBef>
        <a:spcAft>
          <a:spcPts val="0"/>
        </a:spcAft>
        <a:buFont typeface="Arial"/>
        <a:buChar char="–"/>
        <a:defRPr sz="1867" b="0" i="0" kern="1200">
          <a:solidFill>
            <a:schemeClr val="bg2"/>
          </a:solidFill>
          <a:latin typeface="IBM Eliot Sans Regular" charset="0"/>
          <a:ea typeface="IBM Eliot Sans Regular" charset="0"/>
          <a:cs typeface="IBM Eliot Sans Regular" charset="0"/>
        </a:defRPr>
      </a:lvl4pPr>
      <a:lvl5pPr marL="1070980" indent="-230706" algn="l" defTabSz="609570" rtl="0" eaLnBrk="1" latinLnBrk="0" hangingPunct="1">
        <a:lnSpc>
          <a:spcPct val="100000"/>
        </a:lnSpc>
        <a:spcBef>
          <a:spcPts val="1467"/>
        </a:spcBef>
        <a:spcAft>
          <a:spcPts val="0"/>
        </a:spcAft>
        <a:buFont typeface="Arial"/>
        <a:buChar char="»"/>
        <a:defRPr sz="1867" b="0" i="0" kern="1200">
          <a:solidFill>
            <a:schemeClr val="bg2"/>
          </a:solidFill>
          <a:latin typeface="IBM Eliot Sans Regular" charset="0"/>
          <a:ea typeface="IBM Eliot Sans Regular" charset="0"/>
          <a:cs typeface="IBM Eliot Sans Regular"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pPr defTabSz="914377"/>
            <a:fld id="{3FD999D4-B456-9943-89B7-30D56181CE18}" type="slidenum">
              <a:rPr lang="en-US" smtClean="0">
                <a:solidFill>
                  <a:srgbClr val="FFFFFF"/>
                </a:solidFill>
              </a:rPr>
              <a:pPr defTabSz="914377"/>
              <a:t>‹#›</a:t>
            </a:fld>
            <a:endParaRPr lang="en-US" dirty="0">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pPr defTabSz="914377"/>
            <a:r>
              <a:rPr lang="en-US">
                <a:solidFill>
                  <a:srgbClr val="FFFFFF"/>
                </a:solidFill>
              </a:rPr>
              <a:t>IBM Cloud / Fast Start 2018 / © 2018 IBM Corporation</a:t>
            </a:r>
            <a:endParaRPr lang="en-US" dirty="0">
              <a:solidFill>
                <a:srgbClr val="FFFFFF"/>
              </a:solidFill>
            </a:endParaRPr>
          </a:p>
        </p:txBody>
      </p:sp>
    </p:spTree>
    <p:extLst>
      <p:ext uri="{BB962C8B-B14F-4D97-AF65-F5344CB8AC3E}">
        <p14:creationId xmlns:p14="http://schemas.microsoft.com/office/powerpoint/2010/main" val="1189973687"/>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 id="2147483871" r:id="rId38"/>
    <p:sldLayoutId id="2147483872" r:id="rId39"/>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48.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6.xml"/><Relationship Id="rId4"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1.wdp"/><Relationship Id="rId9"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 name="Picture 2" descr="Picture 2"/>
          <p:cNvPicPr>
            <a:picLocks noChangeAspect="1"/>
          </p:cNvPicPr>
          <p:nvPr/>
        </p:nvPicPr>
        <p:blipFill>
          <a:blip r:embed="rId3"/>
          <a:srcRect l="3049" t="6070" r="2562" b="20648"/>
          <a:stretch>
            <a:fillRect/>
          </a:stretch>
        </p:blipFill>
        <p:spPr>
          <a:xfrm>
            <a:off x="-1" y="1120259"/>
            <a:ext cx="12192001" cy="5737741"/>
          </a:xfrm>
          <a:prstGeom prst="rect">
            <a:avLst/>
          </a:prstGeom>
          <a:ln w="12700">
            <a:miter lim="400000"/>
          </a:ln>
        </p:spPr>
      </p:pic>
      <p:sp>
        <p:nvSpPr>
          <p:cNvPr id="1833" name="Rectangle"/>
          <p:cNvSpPr/>
          <p:nvPr/>
        </p:nvSpPr>
        <p:spPr>
          <a:xfrm>
            <a:off x="1" y="5741263"/>
            <a:ext cx="12192001" cy="1116739"/>
          </a:xfrm>
          <a:prstGeom prst="rect">
            <a:avLst/>
          </a:prstGeom>
          <a:solidFill>
            <a:srgbClr val="000000"/>
          </a:solidFill>
          <a:ln w="12700">
            <a:miter lim="400000"/>
          </a:ln>
        </p:spPr>
        <p:txBody>
          <a:bodyPr lIns="0" tIns="0" rIns="0" bIns="0"/>
          <a:lstStyle/>
          <a:p>
            <a:endParaRPr sz="2400"/>
          </a:p>
        </p:txBody>
      </p:sp>
      <p:sp>
        <p:nvSpPr>
          <p:cNvPr id="1834" name="Rectangle"/>
          <p:cNvSpPr/>
          <p:nvPr/>
        </p:nvSpPr>
        <p:spPr>
          <a:xfrm>
            <a:off x="1" y="1"/>
            <a:ext cx="12192001" cy="1790164"/>
          </a:xfrm>
          <a:prstGeom prst="rect">
            <a:avLst/>
          </a:prstGeom>
          <a:solidFill>
            <a:srgbClr val="000000"/>
          </a:solidFill>
          <a:ln w="12700">
            <a:miter lim="400000"/>
          </a:ln>
        </p:spPr>
        <p:txBody>
          <a:bodyPr lIns="0" tIns="0" rIns="0" bIns="0"/>
          <a:lstStyle/>
          <a:p>
            <a:endParaRPr sz="2400"/>
          </a:p>
        </p:txBody>
      </p:sp>
      <p:pic>
        <p:nvPicPr>
          <p:cNvPr id="1836" name="Picture 4" descr="Picture 4"/>
          <p:cNvPicPr>
            <a:picLocks noChangeAspect="1"/>
          </p:cNvPicPr>
          <p:nvPr/>
        </p:nvPicPr>
        <p:blipFill>
          <a:blip r:embed="rId4"/>
          <a:stretch>
            <a:fillRect/>
          </a:stretch>
        </p:blipFill>
        <p:spPr>
          <a:xfrm>
            <a:off x="10848387" y="469239"/>
            <a:ext cx="695455" cy="281943"/>
          </a:xfrm>
          <a:prstGeom prst="rect">
            <a:avLst/>
          </a:prstGeom>
          <a:ln w="12700">
            <a:miter lim="400000"/>
          </a:ln>
        </p:spPr>
      </p:pic>
      <p:sp>
        <p:nvSpPr>
          <p:cNvPr id="2" name="Rectangle 1"/>
          <p:cNvSpPr/>
          <p:nvPr/>
        </p:nvSpPr>
        <p:spPr>
          <a:xfrm>
            <a:off x="210154" y="195295"/>
            <a:ext cx="5252140" cy="867930"/>
          </a:xfrm>
          <a:prstGeom prst="rect">
            <a:avLst/>
          </a:prstGeom>
        </p:spPr>
        <p:txBody>
          <a:bodyPr wrap="square">
            <a:spAutoFit/>
          </a:bodyPr>
          <a:lstStyle/>
          <a:p>
            <a:pPr lvl="0">
              <a:lnSpc>
                <a:spcPct val="90000"/>
              </a:lnSpc>
            </a:pPr>
            <a:r>
              <a:rPr lang="en-US" sz="2800" kern="0" dirty="0">
                <a:solidFill>
                  <a:schemeClr val="bg2"/>
                </a:solidFill>
                <a:latin typeface="IBM Plex Sans" panose="020B0503050000000000" pitchFamily="34" charset="77"/>
                <a:ea typeface="Arial" charset="0"/>
                <a:cs typeface="Arial" charset="0"/>
                <a:sym typeface="Helvetica Neue"/>
              </a:rPr>
              <a:t>Deploy</a:t>
            </a:r>
            <a:r>
              <a:rPr lang="en-US" sz="2800" kern="0" dirty="0">
                <a:solidFill>
                  <a:srgbClr val="000000"/>
                </a:solidFill>
                <a:latin typeface="IBM Plex Sans" panose="020B0503050000000000" pitchFamily="34" charset="77"/>
                <a:ea typeface="Arial" charset="0"/>
                <a:cs typeface="Arial" charset="0"/>
                <a:sym typeface="Helvetica Neue"/>
              </a:rPr>
              <a:t> </a:t>
            </a:r>
            <a:r>
              <a:rPr lang="en-US" sz="2800" kern="0" dirty="0">
                <a:solidFill>
                  <a:srgbClr val="1BA3FF"/>
                </a:solidFill>
                <a:latin typeface="IBM Plex Sans" panose="020B0503050000000000" pitchFamily="34" charset="77"/>
                <a:ea typeface="Arial" charset="0"/>
                <a:cs typeface="Arial" charset="0"/>
                <a:sym typeface="Helvetica Neue"/>
              </a:rPr>
              <a:t>the right type of cloud</a:t>
            </a:r>
            <a:r>
              <a:rPr lang="en-US" sz="2800" kern="0" dirty="0">
                <a:solidFill>
                  <a:schemeClr val="bg2"/>
                </a:solidFill>
                <a:latin typeface="IBM Plex Sans" panose="020B0503050000000000" pitchFamily="34" charset="77"/>
                <a:ea typeface="Arial" charset="0"/>
                <a:cs typeface="Arial" charset="0"/>
                <a:sym typeface="Helvetica Neue"/>
              </a:rPr>
              <a:t> to accelerate innovation</a:t>
            </a:r>
          </a:p>
        </p:txBody>
      </p:sp>
      <p:sp>
        <p:nvSpPr>
          <p:cNvPr id="7" name="Footer Placeholder 1"/>
          <p:cNvSpPr txBox="1">
            <a:spLocks/>
          </p:cNvSpPr>
          <p:nvPr/>
        </p:nvSpPr>
        <p:spPr>
          <a:xfrm>
            <a:off x="304800" y="6435307"/>
            <a:ext cx="8534400"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800" dirty="0">
              <a:solidFill>
                <a:srgbClr val="FFFFFF"/>
              </a:solidFill>
              <a:latin typeface="IBM Plex Sans" charset="0"/>
              <a:ea typeface="IBM Plex Sans" charset="0"/>
              <a:cs typeface="IBM Plex Sans" charset="0"/>
            </a:endParaRPr>
          </a:p>
        </p:txBody>
      </p:sp>
    </p:spTree>
    <p:extLst>
      <p:ext uri="{BB962C8B-B14F-4D97-AF65-F5344CB8AC3E}">
        <p14:creationId xmlns:p14="http://schemas.microsoft.com/office/powerpoint/2010/main" val="295741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799" y="268225"/>
            <a:ext cx="6686843" cy="5988135"/>
          </a:xfrm>
        </p:spPr>
        <p:txBody>
          <a:bodyPr/>
          <a:lstStyle/>
          <a:p>
            <a:r>
              <a:rPr lang="en-US" sz="2800" dirty="0">
                <a:latin typeface="IBM Plex Sans" panose="020B0503050000000000" pitchFamily="34" charset="77"/>
              </a:rPr>
              <a:t>IBM Cloud architecture</a:t>
            </a:r>
          </a:p>
        </p:txBody>
      </p:sp>
      <p:pic>
        <p:nvPicPr>
          <p:cNvPr id="2" name="Picture 1"/>
          <p:cNvPicPr>
            <a:picLocks noChangeAspect="1"/>
          </p:cNvPicPr>
          <p:nvPr/>
        </p:nvPicPr>
        <p:blipFill>
          <a:blip r:embed="rId3"/>
          <a:stretch>
            <a:fillRect/>
          </a:stretch>
        </p:blipFill>
        <p:spPr>
          <a:xfrm>
            <a:off x="188685" y="850431"/>
            <a:ext cx="11582400" cy="5676316"/>
          </a:xfrm>
          <a:prstGeom prst="rect">
            <a:avLst/>
          </a:prstGeom>
        </p:spPr>
      </p:pic>
      <p:sp>
        <p:nvSpPr>
          <p:cNvPr id="10" name="Footer Placeholder 1"/>
          <p:cNvSpPr txBox="1">
            <a:spLocks/>
          </p:cNvSpPr>
          <p:nvPr/>
        </p:nvSpPr>
        <p:spPr>
          <a:xfrm>
            <a:off x="304800" y="6435307"/>
            <a:ext cx="8534400"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800" dirty="0">
              <a:solidFill>
                <a:srgbClr val="FFFFFF"/>
              </a:solidFill>
              <a:latin typeface="IBM Plex Sans" charset="0"/>
              <a:ea typeface="IBM Plex Sans" charset="0"/>
              <a:cs typeface="IBM Plex Sans" charset="0"/>
            </a:endParaRPr>
          </a:p>
        </p:txBody>
      </p:sp>
    </p:spTree>
    <p:extLst>
      <p:ext uri="{BB962C8B-B14F-4D97-AF65-F5344CB8AC3E}">
        <p14:creationId xmlns:p14="http://schemas.microsoft.com/office/powerpoint/2010/main" val="802657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28" name="Rectangle"/>
          <p:cNvSpPr/>
          <p:nvPr/>
        </p:nvSpPr>
        <p:spPr>
          <a:xfrm>
            <a:off x="-2" y="0"/>
            <a:ext cx="3474720" cy="3334028"/>
          </a:xfrm>
          <a:prstGeom prst="rect">
            <a:avLst/>
          </a:prstGeom>
          <a:solidFill>
            <a:srgbClr val="362F9F"/>
          </a:solidFill>
          <a:ln w="12700">
            <a:miter lim="400000"/>
          </a:ln>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latin typeface="Arial"/>
                <a:ea typeface="Arial"/>
                <a:cs typeface="Arial"/>
                <a:sym typeface="Arial"/>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8" name="Rectangle 37"/>
          <p:cNvSpPr/>
          <p:nvPr/>
        </p:nvSpPr>
        <p:spPr>
          <a:xfrm>
            <a:off x="538752" y="748688"/>
            <a:ext cx="2550573" cy="4400551"/>
          </a:xfrm>
          <a:prstGeom prst="rect">
            <a:avLst/>
          </a:prstGeom>
          <a:noFill/>
        </p:spPr>
        <p:txBody>
          <a:bodyPr wrap="square" lIns="0" tIns="0" rIns="0" bIns="0" rtlCol="0" anchor="ctr">
            <a:noAutofit/>
          </a:bodyPr>
          <a:lstStyle/>
          <a:p>
            <a:pPr algn="ctr"/>
            <a:endParaRPr lang="en-US" sz="1600" kern="0" dirty="0">
              <a:solidFill>
                <a:srgbClr val="FFFFFF"/>
              </a:solidFill>
              <a:ea typeface="Arial" charset="0"/>
              <a:cs typeface="Arial" charset="0"/>
              <a:sym typeface="Arial"/>
            </a:endParaRPr>
          </a:p>
        </p:txBody>
      </p:sp>
      <p:sp>
        <p:nvSpPr>
          <p:cNvPr id="20" name="Title 2"/>
          <p:cNvSpPr txBox="1">
            <a:spLocks/>
          </p:cNvSpPr>
          <p:nvPr/>
        </p:nvSpPr>
        <p:spPr>
          <a:xfrm>
            <a:off x="627070" y="1105060"/>
            <a:ext cx="2216247" cy="1329595"/>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FFFFFF"/>
              </a:buClr>
              <a:buFont typeface="Arial"/>
              <a:buNone/>
              <a:defRPr sz="1600" b="0" i="0" u="none" strike="noStrike" cap="none">
                <a:solidFill>
                  <a:srgbClr val="FFFFFF"/>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lnSpc>
                <a:spcPct val="90000"/>
              </a:lnSpc>
            </a:pPr>
            <a:r>
              <a:rPr lang="en-US" sz="3200" kern="0" dirty="0">
                <a:latin typeface="IBM Plex Sans" panose="020B0503050000000000" pitchFamily="34" charset="77"/>
                <a:ea typeface="Arial" charset="0"/>
                <a:cs typeface="Arial" charset="0"/>
                <a:sym typeface="Helvetica Neue"/>
              </a:rPr>
              <a:t>IBM is the  </a:t>
            </a:r>
            <a:br>
              <a:rPr lang="en-US" sz="3200" kern="0" dirty="0">
                <a:latin typeface="IBM Plex Sans" panose="020B0503050000000000" pitchFamily="34" charset="77"/>
                <a:ea typeface="Arial" charset="0"/>
                <a:cs typeface="Arial" charset="0"/>
                <a:sym typeface="Helvetica Neue"/>
              </a:rPr>
            </a:br>
            <a:r>
              <a:rPr lang="en-US" sz="3200" b="1" kern="0" dirty="0">
                <a:solidFill>
                  <a:schemeClr val="bg2"/>
                </a:solidFill>
                <a:latin typeface="IBM Plex Sans" panose="020B0503050000000000" pitchFamily="34" charset="77"/>
                <a:ea typeface="Arial" charset="0"/>
                <a:cs typeface="Arial" charset="0"/>
                <a:sym typeface="Helvetica Neue"/>
              </a:rPr>
              <a:t>Cloud for Business</a:t>
            </a:r>
            <a:endParaRPr lang="en-US" sz="3200" kern="0" dirty="0">
              <a:solidFill>
                <a:srgbClr val="1BA3FF"/>
              </a:solidFill>
              <a:latin typeface="IBM Plex Sans" panose="020B0503050000000000" pitchFamily="34" charset="77"/>
              <a:ea typeface="Arial" charset="0"/>
              <a:cs typeface="Arial" charset="0"/>
              <a:sym typeface="Helvetica Neue"/>
            </a:endParaRPr>
          </a:p>
        </p:txBody>
      </p:sp>
      <p:sp>
        <p:nvSpPr>
          <p:cNvPr id="2" name="Rectangle 1"/>
          <p:cNvSpPr/>
          <p:nvPr/>
        </p:nvSpPr>
        <p:spPr>
          <a:xfrm>
            <a:off x="316533" y="2023245"/>
            <a:ext cx="3033824" cy="12486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kern="0" dirty="0">
              <a:solidFill>
                <a:srgbClr val="FFFFFF"/>
              </a:solidFill>
              <a:latin typeface="IBM Plex Sans" panose="020B0503050000000000" pitchFamily="34" charset="77"/>
              <a:ea typeface="Arial" charset="0"/>
              <a:cs typeface="Arial" charset="0"/>
              <a:sym typeface="Arial"/>
            </a:endParaRPr>
          </a:p>
        </p:txBody>
      </p:sp>
      <p:sp>
        <p:nvSpPr>
          <p:cNvPr id="46" name="TextBox 45"/>
          <p:cNvSpPr txBox="1"/>
          <p:nvPr/>
        </p:nvSpPr>
        <p:spPr>
          <a:xfrm>
            <a:off x="8879449" y="3372574"/>
            <a:ext cx="3046651" cy="752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67733" rIns="67733" bIns="67733" numCol="1" spcCol="38100" rtlCol="0" anchor="t">
            <a:spAutoFit/>
          </a:bodyPr>
          <a:lstStyle/>
          <a:p>
            <a:pPr algn="ctr" defTabSz="728115" hangingPunct="0"/>
            <a:r>
              <a:rPr lang="en-US" sz="2000" b="1" kern="0" dirty="0">
                <a:solidFill>
                  <a:srgbClr val="FFFFFF"/>
                </a:solidFill>
                <a:latin typeface="IBM Plex Sans" panose="020B0503050000000000" pitchFamily="34" charset="77"/>
                <a:ea typeface="Arial" charset="0"/>
                <a:cs typeface="Arial" charset="0"/>
                <a:sym typeface="Helvetica Neue Light"/>
              </a:rPr>
              <a:t>SECURE TO </a:t>
            </a:r>
          </a:p>
          <a:p>
            <a:pPr algn="ctr" defTabSz="728115" hangingPunct="0"/>
            <a:r>
              <a:rPr lang="en-US" sz="2000" b="1" kern="0" dirty="0">
                <a:solidFill>
                  <a:srgbClr val="FFFFFF"/>
                </a:solidFill>
                <a:latin typeface="IBM Plex Sans" panose="020B0503050000000000" pitchFamily="34" charset="77"/>
                <a:ea typeface="Arial" charset="0"/>
                <a:cs typeface="Arial" charset="0"/>
                <a:sym typeface="Helvetica Neue Light"/>
              </a:rPr>
              <a:t>THE CORE</a:t>
            </a:r>
          </a:p>
        </p:txBody>
      </p:sp>
      <p:sp>
        <p:nvSpPr>
          <p:cNvPr id="36" name="TextBox 35"/>
          <p:cNvSpPr txBox="1"/>
          <p:nvPr/>
        </p:nvSpPr>
        <p:spPr>
          <a:xfrm>
            <a:off x="6458145" y="3369524"/>
            <a:ext cx="2689470" cy="6907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67733" rIns="67733" bIns="67733" numCol="1" spcCol="38100" rtlCol="0" anchor="t">
            <a:spAutoFit/>
          </a:bodyPr>
          <a:lstStyle/>
          <a:p>
            <a:pPr algn="ctr" defTabSz="728115" hangingPunct="0"/>
            <a:r>
              <a:rPr lang="en-US" b="1" kern="0" dirty="0">
                <a:solidFill>
                  <a:srgbClr val="FFFFFF"/>
                </a:solidFill>
                <a:latin typeface="IBM Plex Sans" panose="020B0503050000000000" pitchFamily="34" charset="77"/>
                <a:ea typeface="Arial" charset="0"/>
                <a:cs typeface="Arial" charset="0"/>
                <a:sym typeface="Helvetica Neue Light"/>
              </a:rPr>
              <a:t>BUILT FOR ALL YOUR APPLICATIONS</a:t>
            </a:r>
          </a:p>
        </p:txBody>
      </p:sp>
      <p:sp>
        <p:nvSpPr>
          <p:cNvPr id="31" name="TextBox 30"/>
          <p:cNvSpPr txBox="1"/>
          <p:nvPr/>
        </p:nvSpPr>
        <p:spPr>
          <a:xfrm>
            <a:off x="3336308" y="3334028"/>
            <a:ext cx="3046652" cy="752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67733" rIns="67733" bIns="67733" numCol="1" spcCol="38100" rtlCol="0" anchor="t">
            <a:spAutoFit/>
          </a:bodyPr>
          <a:lstStyle/>
          <a:p>
            <a:pPr algn="ctr" defTabSz="728115" hangingPunct="0"/>
            <a:r>
              <a:rPr lang="en-US" sz="2000" b="1" kern="0" dirty="0">
                <a:solidFill>
                  <a:srgbClr val="FFFFFF"/>
                </a:solidFill>
                <a:latin typeface="IBM Plex Sans" panose="020B0503050000000000" pitchFamily="34" charset="77"/>
                <a:ea typeface="Arial" charset="0"/>
                <a:cs typeface="Arial" charset="0"/>
                <a:sym typeface="Helvetica Neue Light"/>
              </a:rPr>
              <a:t>AI</a:t>
            </a:r>
          </a:p>
          <a:p>
            <a:pPr algn="ctr" defTabSz="728115" hangingPunct="0"/>
            <a:r>
              <a:rPr lang="en-US" sz="2000" b="1" kern="0" dirty="0">
                <a:solidFill>
                  <a:srgbClr val="FFFFFF"/>
                </a:solidFill>
                <a:latin typeface="IBM Plex Sans" panose="020B0503050000000000" pitchFamily="34" charset="77"/>
                <a:ea typeface="Arial" charset="0"/>
                <a:cs typeface="Arial" charset="0"/>
                <a:sym typeface="Helvetica Neue Light"/>
              </a:rPr>
              <a:t> READY</a:t>
            </a:r>
          </a:p>
        </p:txBody>
      </p:sp>
      <p:sp>
        <p:nvSpPr>
          <p:cNvPr id="18" name="Footer Placeholder 1">
            <a:extLst>
              <a:ext uri="{FF2B5EF4-FFF2-40B4-BE49-F238E27FC236}">
                <a16:creationId xmlns:a16="http://schemas.microsoft.com/office/drawing/2014/main" id="{57440375-B4C2-A84E-8863-9D21FB5AE081}"/>
              </a:ext>
            </a:extLst>
          </p:cNvPr>
          <p:cNvSpPr txBox="1">
            <a:spLocks/>
          </p:cNvSpPr>
          <p:nvPr/>
        </p:nvSpPr>
        <p:spPr>
          <a:xfrm>
            <a:off x="304800" y="6435307"/>
            <a:ext cx="8534400" cy="182880"/>
          </a:xfrm>
          <a:prstGeom prst="rect">
            <a:avLst/>
          </a:prstGeom>
        </p:spPr>
        <p:txBody>
          <a:bodyPr vert="horz" lIns="0" tIns="0" rIns="0" bIns="0" rtlCol="0" anchor="ctr"/>
          <a:lstStyle>
            <a:defPPr>
              <a:defRPr lang="en-US"/>
            </a:defPPr>
            <a:lvl1pPr marL="0" algn="r" defTabSz="914400" rtl="0" eaLnBrk="1" latinLnBrk="0" hangingPunct="1">
              <a:defRPr sz="800" b="0" i="0" kern="1200" baseline="0">
                <a:solidFill>
                  <a:schemeClr val="bg2"/>
                </a:solidFill>
                <a:latin typeface="IBM Eliot Sans Regular" charset="0"/>
                <a:ea typeface="IBM Eliot Sans Regular" charset="0"/>
                <a:cs typeface="IBM Eliot Sans Regular"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rgbClr val="FFFFFF"/>
                </a:solidFill>
                <a:latin typeface="IBM Plex Sans" panose="020B0503050000000000" pitchFamily="34" charset="77"/>
              </a:rPr>
              <a:t>IBM Cloud / © 2018 IBM Corporation</a:t>
            </a:r>
            <a:endParaRPr lang="en-US" dirty="0">
              <a:solidFill>
                <a:srgbClr val="FFFFFF"/>
              </a:solidFill>
              <a:latin typeface="IBM Plex Sans" panose="020B0503050000000000" pitchFamily="34" charset="77"/>
            </a:endParaRPr>
          </a:p>
        </p:txBody>
      </p:sp>
      <p:sp>
        <p:nvSpPr>
          <p:cNvPr id="3" name="Rectangle 2"/>
          <p:cNvSpPr/>
          <p:nvPr/>
        </p:nvSpPr>
        <p:spPr>
          <a:xfrm>
            <a:off x="3660891" y="4432527"/>
            <a:ext cx="2743004" cy="1754326"/>
          </a:xfrm>
          <a:prstGeom prst="rect">
            <a:avLst/>
          </a:prstGeom>
        </p:spPr>
        <p:txBody>
          <a:bodyPr wrap="square">
            <a:spAutoFit/>
          </a:bodyPr>
          <a:lstStyle/>
          <a:p>
            <a:pPr algn="ctr" defTabSz="1218042" eaLnBrk="0" hangingPunct="0">
              <a:defRPr/>
            </a:pPr>
            <a:r>
              <a:rPr lang="en-US" kern="0" dirty="0">
                <a:solidFill>
                  <a:prstClr val="white"/>
                </a:solidFill>
                <a:latin typeface="IBM Plex Sans" panose="020B0503050000000000" pitchFamily="34" charset="77"/>
                <a:ea typeface="IBM Plex Sans" charset="0"/>
                <a:cs typeface="IBM Plex Sans" charset="0"/>
                <a:sym typeface="Arial"/>
              </a:rPr>
              <a:t>Create innovative, cloud-native apps using AI, </a:t>
            </a:r>
            <a:r>
              <a:rPr lang="en-US" kern="0" dirty="0" err="1">
                <a:solidFill>
                  <a:prstClr val="white"/>
                </a:solidFill>
                <a:latin typeface="IBM Plex Sans" panose="020B0503050000000000" pitchFamily="34" charset="77"/>
                <a:ea typeface="IBM Plex Sans" charset="0"/>
                <a:cs typeface="IBM Plex Sans" charset="0"/>
                <a:sym typeface="Arial"/>
              </a:rPr>
              <a:t>IoT</a:t>
            </a:r>
            <a:r>
              <a:rPr lang="en-US" kern="0" dirty="0">
                <a:solidFill>
                  <a:prstClr val="white"/>
                </a:solidFill>
                <a:latin typeface="IBM Plex Sans" panose="020B0503050000000000" pitchFamily="34" charset="77"/>
                <a:ea typeface="IBM Plex Sans" charset="0"/>
                <a:cs typeface="IBM Plex Sans" charset="0"/>
                <a:sym typeface="Arial"/>
              </a:rPr>
              <a:t>, </a:t>
            </a:r>
            <a:r>
              <a:rPr lang="en-US" kern="0" dirty="0" err="1">
                <a:solidFill>
                  <a:prstClr val="white"/>
                </a:solidFill>
                <a:latin typeface="IBM Plex Sans" panose="020B0503050000000000" pitchFamily="34" charset="77"/>
                <a:ea typeface="IBM Plex Sans" charset="0"/>
                <a:cs typeface="IBM Plex Sans" charset="0"/>
                <a:sym typeface="Arial"/>
              </a:rPr>
              <a:t>blockchain</a:t>
            </a:r>
            <a:r>
              <a:rPr lang="en-US" kern="0" dirty="0">
                <a:solidFill>
                  <a:prstClr val="white"/>
                </a:solidFill>
                <a:latin typeface="IBM Plex Sans" panose="020B0503050000000000" pitchFamily="34" charset="77"/>
                <a:ea typeface="IBM Plex Sans" charset="0"/>
                <a:cs typeface="IBM Plex Sans" charset="0"/>
                <a:sym typeface="Arial"/>
              </a:rPr>
              <a:t>, high performance computing and other disruptive technologies  </a:t>
            </a:r>
          </a:p>
        </p:txBody>
      </p:sp>
      <p:sp>
        <p:nvSpPr>
          <p:cNvPr id="4" name="Rectangle 3"/>
          <p:cNvSpPr/>
          <p:nvPr/>
        </p:nvSpPr>
        <p:spPr>
          <a:xfrm>
            <a:off x="9373663" y="4432527"/>
            <a:ext cx="2219034" cy="1477328"/>
          </a:xfrm>
          <a:prstGeom prst="rect">
            <a:avLst/>
          </a:prstGeom>
        </p:spPr>
        <p:txBody>
          <a:bodyPr wrap="square">
            <a:spAutoFit/>
          </a:bodyPr>
          <a:lstStyle/>
          <a:p>
            <a:pPr algn="ctr" defTabSz="1218042" eaLnBrk="0" hangingPunct="0">
              <a:defRPr/>
            </a:pPr>
            <a:r>
              <a:rPr lang="en-US" kern="0" dirty="0">
                <a:solidFill>
                  <a:prstClr val="white"/>
                </a:solidFill>
                <a:latin typeface="IBM Plex Sans" panose="020B0503050000000000" pitchFamily="34" charset="77"/>
                <a:ea typeface="IBM Plex Sans" charset="0"/>
                <a:cs typeface="IBM Plex Sans" charset="0"/>
                <a:sym typeface="Arial"/>
              </a:rPr>
              <a:t>Deploy it where you need to on a secure network, without sacrificing quality and compliance</a:t>
            </a:r>
          </a:p>
        </p:txBody>
      </p:sp>
      <p:sp>
        <p:nvSpPr>
          <p:cNvPr id="5" name="Rectangle 4"/>
          <p:cNvSpPr/>
          <p:nvPr/>
        </p:nvSpPr>
        <p:spPr>
          <a:xfrm>
            <a:off x="6622258" y="4398700"/>
            <a:ext cx="2426620" cy="1200329"/>
          </a:xfrm>
          <a:prstGeom prst="rect">
            <a:avLst/>
          </a:prstGeom>
        </p:spPr>
        <p:txBody>
          <a:bodyPr wrap="square">
            <a:spAutoFit/>
          </a:bodyPr>
          <a:lstStyle/>
          <a:p>
            <a:pPr algn="ctr" defTabSz="1218042" eaLnBrk="0" hangingPunct="0">
              <a:defRPr/>
            </a:pPr>
            <a:r>
              <a:rPr lang="en-US" kern="0" dirty="0">
                <a:solidFill>
                  <a:srgbClr val="FFFFFF"/>
                </a:solidFill>
                <a:latin typeface="IBM Plex Sans" panose="020B0503050000000000" pitchFamily="34" charset="77"/>
                <a:ea typeface="IBM Plex Sans" charset="0"/>
                <a:cs typeface="IBM Plex Sans" charset="0"/>
                <a:sym typeface="Wingdings" panose="05000000000000000000" pitchFamily="2" charset="2"/>
              </a:rPr>
              <a:t>Exploit unmatched choice and industry expertise</a:t>
            </a:r>
            <a:r>
              <a:rPr lang="en-US" dirty="0">
                <a:solidFill>
                  <a:srgbClr val="FFFFFF"/>
                </a:solidFill>
                <a:latin typeface="IBM Plex Sans" panose="020B0503050000000000" pitchFamily="34" charset="77"/>
                <a:ea typeface="IBM Plex Sans" charset="0"/>
                <a:cs typeface="IBM Plex Sans" charset="0"/>
                <a:sym typeface="Wingdings" panose="05000000000000000000" pitchFamily="2" charset="2"/>
              </a:rPr>
              <a:t> </a:t>
            </a:r>
            <a:endParaRPr lang="en-US" dirty="0">
              <a:solidFill>
                <a:srgbClr val="FFFFFF"/>
              </a:solidFill>
              <a:latin typeface="IBM Plex Sans" panose="020B0503050000000000" pitchFamily="34" charset="77"/>
              <a:ea typeface="IBM Plex Sans" charset="0"/>
              <a:cs typeface="IBM Plex Sans" charset="0"/>
              <a:sym typeface="Arial"/>
            </a:endParaRPr>
          </a:p>
          <a:p>
            <a:pPr algn="ctr" defTabSz="1218042" eaLnBrk="0" hangingPunct="0">
              <a:defRPr/>
            </a:pPr>
            <a:endParaRPr lang="en-US" dirty="0">
              <a:solidFill>
                <a:srgbClr val="FFFFFF"/>
              </a:solidFill>
              <a:latin typeface="IBM Plex Sans" panose="020B0503050000000000" pitchFamily="34" charset="77"/>
              <a:ea typeface="IBM Plex Sans" charset="0"/>
              <a:cs typeface="IBM Plex Sans" charset="0"/>
              <a:sym typeface="Arial"/>
            </a:endParaRPr>
          </a:p>
        </p:txBody>
      </p:sp>
      <p:pic>
        <p:nvPicPr>
          <p:cNvPr id="22" name="graphic.png" descr="graphic.png"/>
          <p:cNvPicPr>
            <a:picLocks noChangeAspect="1"/>
          </p:cNvPicPr>
          <p:nvPr/>
        </p:nvPicPr>
        <p:blipFill>
          <a:blip r:embed="rId3"/>
          <a:stretch>
            <a:fillRect/>
          </a:stretch>
        </p:blipFill>
        <p:spPr>
          <a:xfrm>
            <a:off x="4230201" y="895645"/>
            <a:ext cx="7271702" cy="2465468"/>
          </a:xfrm>
          <a:prstGeom prst="rect">
            <a:avLst/>
          </a:prstGeom>
          <a:ln w="12700">
            <a:miter lim="400000"/>
          </a:ln>
        </p:spPr>
      </p:pic>
      <p:sp>
        <p:nvSpPr>
          <p:cNvPr id="23" name="Innovate with the latest technologies from any cloud."/>
          <p:cNvSpPr txBox="1"/>
          <p:nvPr/>
        </p:nvSpPr>
        <p:spPr>
          <a:xfrm>
            <a:off x="4224596" y="293185"/>
            <a:ext cx="7277307" cy="455503"/>
          </a:xfrm>
          <a:prstGeom prst="rect">
            <a:avLst/>
          </a:prstGeom>
          <a:ln w="12700">
            <a:miter lim="400000"/>
          </a:ln>
          <a:extLst>
            <a:ext uri="{C572A759-6A51-4108-AA02-DFA0A04FC94B}">
              <ma14:wrappingTextBoxFlag xmlns="" xmlns:ma14="http://schemas.microsoft.com/office/mac/drawingml/2011/main" val="1"/>
            </a:ext>
          </a:extLst>
        </p:spPr>
        <p:txBody>
          <a:bodyPr wrap="none" lIns="60957" tIns="60957" rIns="60957" bIns="60957">
            <a:spAutoFit/>
          </a:bodyPr>
          <a:lstStyle>
            <a:lvl1pPr algn="ctr" defTabSz="457200">
              <a:lnSpc>
                <a:spcPct val="90000"/>
              </a:lnSpc>
              <a:defRPr sz="1200">
                <a:solidFill>
                  <a:srgbClr val="FFFFFF"/>
                </a:solidFill>
                <a:latin typeface="Arial"/>
                <a:ea typeface="Arial"/>
                <a:cs typeface="Arial"/>
                <a:sym typeface="Arial"/>
              </a:defRPr>
            </a:lvl1pPr>
          </a:lstStyle>
          <a:p>
            <a:r>
              <a:rPr sz="2400"/>
              <a:t>Innovate with the latest technologies from any cloud.</a:t>
            </a:r>
          </a:p>
        </p:txBody>
      </p:sp>
      <p:pic>
        <p:nvPicPr>
          <p:cNvPr id="25" name="Retina Display-861122560.jpg" descr="Retina Display-861122560.jpg"/>
          <p:cNvPicPr>
            <a:picLocks noChangeAspect="1"/>
          </p:cNvPicPr>
          <p:nvPr/>
        </p:nvPicPr>
        <p:blipFill rotWithShape="1">
          <a:blip r:embed="rId4"/>
          <a:srcRect l="34482" t="5450" r="-1781" b="3853"/>
          <a:stretch/>
        </p:blipFill>
        <p:spPr>
          <a:xfrm>
            <a:off x="-3" y="3302345"/>
            <a:ext cx="3557016" cy="3553260"/>
          </a:xfrm>
          <a:prstGeom prst="rect">
            <a:avLst/>
          </a:prstGeom>
          <a:ln w="12700">
            <a:miter lim="400000"/>
          </a:ln>
        </p:spPr>
      </p:pic>
      <p:sp>
        <p:nvSpPr>
          <p:cNvPr id="17" name="Footer Placeholder 1"/>
          <p:cNvSpPr txBox="1">
            <a:spLocks/>
          </p:cNvSpPr>
          <p:nvPr/>
        </p:nvSpPr>
        <p:spPr>
          <a:xfrm>
            <a:off x="214313" y="6455445"/>
            <a:ext cx="8534400"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800" dirty="0">
              <a:solidFill>
                <a:srgbClr val="FFFFFF"/>
              </a:solidFill>
              <a:latin typeface="IBM Plex Sans" charset="0"/>
              <a:ea typeface="IBM Plex Sans" charset="0"/>
              <a:cs typeface="IBM Plex Sans" charset="0"/>
            </a:endParaRPr>
          </a:p>
        </p:txBody>
      </p:sp>
    </p:spTree>
    <p:extLst>
      <p:ext uri="{BB962C8B-B14F-4D97-AF65-F5344CB8AC3E}">
        <p14:creationId xmlns:p14="http://schemas.microsoft.com/office/powerpoint/2010/main" val="189586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t="20000" b="14722"/>
          <a:stretch/>
        </p:blipFill>
        <p:spPr>
          <a:xfrm>
            <a:off x="-15885" y="1371600"/>
            <a:ext cx="12240229" cy="4476750"/>
          </a:xfrm>
          <a:prstGeom prst="rect">
            <a:avLst/>
          </a:prstGeom>
        </p:spPr>
      </p:pic>
      <p:sp>
        <p:nvSpPr>
          <p:cNvPr id="2" name="TextBox 1"/>
          <p:cNvSpPr txBox="1"/>
          <p:nvPr/>
        </p:nvSpPr>
        <p:spPr>
          <a:xfrm>
            <a:off x="666750" y="244996"/>
            <a:ext cx="11198900" cy="523220"/>
          </a:xfrm>
          <a:prstGeom prst="rect">
            <a:avLst/>
          </a:prstGeom>
          <a:noFill/>
        </p:spPr>
        <p:txBody>
          <a:bodyPr wrap="none" rtlCol="0">
            <a:spAutoFit/>
          </a:bodyPr>
          <a:lstStyle/>
          <a:p>
            <a:r>
              <a:rPr lang="en-US" sz="2800" dirty="0">
                <a:solidFill>
                  <a:schemeClr val="bg2"/>
                </a:solidFill>
                <a:latin typeface="IBM Plex Sans" charset="0"/>
                <a:ea typeface="IBM Plex Sans" charset="0"/>
                <a:cs typeface="IBM Plex Sans" charset="0"/>
              </a:rPr>
              <a:t>IBM provides tools to help clients manage </a:t>
            </a:r>
            <a:r>
              <a:rPr lang="en-US" sz="2800">
                <a:solidFill>
                  <a:schemeClr val="bg2"/>
                </a:solidFill>
                <a:latin typeface="IBM Plex Sans" charset="0"/>
                <a:ea typeface="IBM Plex Sans" charset="0"/>
                <a:cs typeface="IBM Plex Sans" charset="0"/>
              </a:rPr>
              <a:t>multi-cloud environments</a:t>
            </a:r>
          </a:p>
        </p:txBody>
      </p:sp>
      <p:sp>
        <p:nvSpPr>
          <p:cNvPr id="5" name="TextBox 4"/>
          <p:cNvSpPr txBox="1"/>
          <p:nvPr/>
        </p:nvSpPr>
        <p:spPr>
          <a:xfrm>
            <a:off x="666750" y="824984"/>
            <a:ext cx="9161482" cy="369332"/>
          </a:xfrm>
          <a:prstGeom prst="rect">
            <a:avLst/>
          </a:prstGeom>
          <a:noFill/>
        </p:spPr>
        <p:txBody>
          <a:bodyPr wrap="none" rtlCol="0">
            <a:spAutoFit/>
          </a:bodyPr>
          <a:lstStyle/>
          <a:p>
            <a:r>
              <a:rPr lang="en-US" dirty="0">
                <a:solidFill>
                  <a:schemeClr val="bg2"/>
                </a:solidFill>
                <a:latin typeface="IBM Plex Sans" charset="0"/>
                <a:ea typeface="IBM Plex Sans" charset="0"/>
                <a:cs typeface="IBM Plex Sans" charset="0"/>
              </a:rPr>
              <a:t>By 2020, more than 90% of enterprises will use multiple cloud services and platforms</a:t>
            </a:r>
            <a:r>
              <a:rPr lang="en-US" baseline="30000" dirty="0">
                <a:solidFill>
                  <a:schemeClr val="bg2"/>
                </a:solidFill>
                <a:latin typeface="IBM Plex Sans" charset="0"/>
                <a:ea typeface="IBM Plex Sans" charset="0"/>
                <a:cs typeface="IBM Plex Sans" charset="0"/>
              </a:rPr>
              <a:t>1</a:t>
            </a:r>
          </a:p>
        </p:txBody>
      </p:sp>
      <p:sp>
        <p:nvSpPr>
          <p:cNvPr id="6" name="Footer Placeholder 1"/>
          <p:cNvSpPr txBox="1">
            <a:spLocks/>
          </p:cNvSpPr>
          <p:nvPr/>
        </p:nvSpPr>
        <p:spPr>
          <a:xfrm>
            <a:off x="304800" y="6435307"/>
            <a:ext cx="8534400"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800" dirty="0">
              <a:solidFill>
                <a:srgbClr val="FFFFFF"/>
              </a:solidFill>
              <a:latin typeface="IBM Plex Sans" charset="0"/>
              <a:ea typeface="IBM Plex Sans" charset="0"/>
              <a:cs typeface="IBM Plex Sans" charset="0"/>
            </a:endParaRPr>
          </a:p>
        </p:txBody>
      </p:sp>
    </p:spTree>
    <p:extLst>
      <p:ext uri="{BB962C8B-B14F-4D97-AF65-F5344CB8AC3E}">
        <p14:creationId xmlns:p14="http://schemas.microsoft.com/office/powerpoint/2010/main" val="569872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6" name="Shape 294"/>
          <p:cNvSpPr txBox="1"/>
          <p:nvPr/>
        </p:nvSpPr>
        <p:spPr>
          <a:xfrm>
            <a:off x="3671843" y="3890090"/>
            <a:ext cx="8219609" cy="347405"/>
          </a:xfrm>
          <a:prstGeom prst="rect">
            <a:avLst/>
          </a:prstGeom>
          <a:solidFill>
            <a:srgbClr val="140956"/>
          </a:solidFill>
          <a:ln w="12700">
            <a:noFill/>
          </a:ln>
        </p:spPr>
        <p:txBody>
          <a:bodyPr lIns="121900" tIns="60933" rIns="121900" bIns="60933" anchor="ctr" anchorCtr="0">
            <a:noAutofit/>
          </a:bodyPr>
          <a:lstStyle>
            <a:defPPr marR="0" lvl="0" algn="l" rtl="0">
              <a:lnSpc>
                <a:spcPct val="100000"/>
              </a:lnSpc>
              <a:spcBef>
                <a:spcPts val="0"/>
              </a:spcBef>
              <a:spcAft>
                <a:spcPts val="0"/>
              </a:spcAft>
            </a:defPPr>
            <a:lvl1pPr marL="0" indent="0" algn="ctr">
              <a:lnSpc>
                <a:spcPct val="90000"/>
              </a:lnSpc>
              <a:buClr>
                <a:srgbClr val="FFFEFF"/>
              </a:buClr>
              <a:buSzPct val="25000"/>
              <a:buFont typeface="Arial"/>
              <a:defRPr sz="800">
                <a:solidFill>
                  <a:schemeClr val="bg1"/>
                </a:solidFill>
                <a:latin typeface="Helvetica Neue" charset="0"/>
                <a:ea typeface="Helvetica Neue" charset="0"/>
                <a:cs typeface="Helvetica Neue" charset="0"/>
              </a:defRPr>
            </a:lvl1pPr>
          </a:lstStyle>
          <a:p>
            <a:endParaRPr lang="en-US" sz="10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285" name="Shape 295"/>
          <p:cNvSpPr txBox="1"/>
          <p:nvPr/>
        </p:nvSpPr>
        <p:spPr>
          <a:xfrm>
            <a:off x="3649511" y="4314393"/>
            <a:ext cx="8241941" cy="642409"/>
          </a:xfrm>
          <a:prstGeom prst="rect">
            <a:avLst/>
          </a:prstGeom>
          <a:solidFill>
            <a:srgbClr val="140956"/>
          </a:solidFill>
          <a:ln w="12700">
            <a:noFill/>
          </a:ln>
        </p:spPr>
        <p:txBody>
          <a:bodyPr wrap="square" lIns="121900" tIns="60933" rIns="121900" bIns="60933" anchor="ctr" anchorCtr="0">
            <a:noAutofit/>
          </a:bodyPr>
          <a:lstStyle/>
          <a:p>
            <a:pPr algn="ctr">
              <a:lnSpc>
                <a:spcPct val="90000"/>
              </a:lnSpc>
              <a:buClr>
                <a:srgbClr val="EFD2FF"/>
              </a:buClr>
              <a:buSzPct val="25000"/>
            </a:pP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237" name="Shape 306"/>
          <p:cNvSpPr/>
          <p:nvPr/>
        </p:nvSpPr>
        <p:spPr>
          <a:xfrm>
            <a:off x="3689875" y="2575615"/>
            <a:ext cx="8240616" cy="1136957"/>
          </a:xfrm>
          <a:prstGeom prst="rect">
            <a:avLst/>
          </a:prstGeom>
          <a:solidFill>
            <a:srgbClr val="362F9F"/>
          </a:solidFill>
          <a:ln w="9525" cap="flat" cmpd="sng">
            <a:noFill/>
            <a:prstDash val="solid"/>
            <a:round/>
            <a:headEnd type="none" w="med" len="med"/>
            <a:tailEnd type="none" w="med" len="med"/>
          </a:ln>
        </p:spPr>
        <p:txBody>
          <a:bodyPr lIns="0" tIns="0" rIns="0" bIns="0" anchor="ctr" anchorCtr="0">
            <a:noAutofit/>
          </a:bodyPr>
          <a:lstStyle/>
          <a:p>
            <a:pPr algn="ctr"/>
            <a:endParaRPr sz="1200">
              <a:solidFill>
                <a:srgbClr val="150957"/>
              </a:solidFill>
              <a:latin typeface="IBM Plex Sans" panose="020B0503050000000000" pitchFamily="34" charset="77"/>
              <a:ea typeface="IBM Eliot Sans Regular" charset="0"/>
              <a:cs typeface="IBM Eliot Sans Regular" charset="0"/>
              <a:sym typeface="Arial"/>
            </a:endParaRPr>
          </a:p>
        </p:txBody>
      </p:sp>
      <p:sp>
        <p:nvSpPr>
          <p:cNvPr id="262" name="Shape 295"/>
          <p:cNvSpPr txBox="1"/>
          <p:nvPr/>
        </p:nvSpPr>
        <p:spPr>
          <a:xfrm>
            <a:off x="3649510" y="5090980"/>
            <a:ext cx="8241943" cy="948573"/>
          </a:xfrm>
          <a:prstGeom prst="rect">
            <a:avLst/>
          </a:prstGeom>
          <a:solidFill>
            <a:srgbClr val="3047E4"/>
          </a:solidFill>
          <a:ln w="12700">
            <a:noFill/>
          </a:ln>
        </p:spPr>
        <p:txBody>
          <a:bodyPr wrap="square" lIns="121900" tIns="60933" rIns="121900" bIns="60933" anchor="ctr" anchorCtr="0">
            <a:noAutofit/>
          </a:bodyPr>
          <a:lstStyle/>
          <a:p>
            <a:pPr algn="ctr">
              <a:lnSpc>
                <a:spcPct val="90000"/>
              </a:lnSpc>
              <a:buClr>
                <a:srgbClr val="EFD2FF"/>
              </a:buClr>
              <a:buSzPct val="25000"/>
            </a:pP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31" name="Title 2"/>
          <p:cNvSpPr txBox="1">
            <a:spLocks/>
          </p:cNvSpPr>
          <p:nvPr/>
        </p:nvSpPr>
        <p:spPr>
          <a:xfrm>
            <a:off x="304800" y="294322"/>
            <a:ext cx="7724775" cy="861774"/>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FFFFFF"/>
              </a:buClr>
              <a:buFont typeface="Arial"/>
              <a:buNone/>
              <a:defRPr sz="1600" b="0" i="0" u="none" strike="noStrike" cap="none">
                <a:solidFill>
                  <a:srgbClr val="FFFFFF"/>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2800" dirty="0">
                <a:latin typeface="IBM Plex Sans" panose="020B0503050000000000" pitchFamily="34" charset="77"/>
                <a:ea typeface="IBM Eliot Sans Regular" charset="0"/>
                <a:cs typeface="IBM Eliot Sans Regular" charset="0"/>
                <a:sym typeface="Helvetica Neue"/>
              </a:rPr>
              <a:t>Only the </a:t>
            </a:r>
            <a:r>
              <a:rPr lang="en-US" sz="2800" dirty="0">
                <a:solidFill>
                  <a:srgbClr val="1BA3FF"/>
                </a:solidFill>
                <a:latin typeface="IBM Plex Sans" panose="020B0503050000000000" pitchFamily="34" charset="77"/>
              </a:rPr>
              <a:t>IBM Cloud </a:t>
            </a:r>
            <a:r>
              <a:rPr lang="en-US" sz="2800" dirty="0">
                <a:latin typeface="IBM Plex Sans" panose="020B0503050000000000" pitchFamily="34" charset="77"/>
              </a:rPr>
              <a:t>delivers the technologies that power innovation for the enterprise</a:t>
            </a:r>
          </a:p>
        </p:txBody>
      </p:sp>
      <p:sp>
        <p:nvSpPr>
          <p:cNvPr id="94" name="Slide Number Placeholder 2"/>
          <p:cNvSpPr>
            <a:spLocks noGrp="1"/>
          </p:cNvSpPr>
          <p:nvPr>
            <p:ph type="sldNum" sz="quarter" idx="10"/>
          </p:nvPr>
        </p:nvSpPr>
        <p:spPr>
          <a:xfrm>
            <a:off x="9104965" y="5273971"/>
            <a:ext cx="2743200" cy="182880"/>
          </a:xfrm>
        </p:spPr>
        <p:txBody>
          <a:bodyPr/>
          <a:lstStyle>
            <a:lvl1pPr>
              <a:defRPr>
                <a:solidFill>
                  <a:schemeClr val="tx1"/>
                </a:solidFill>
              </a:defRPr>
            </a:lvl1pPr>
          </a:lstStyle>
          <a:p>
            <a:fld id="{14833B3C-71BE-834B-8995-E9D714B50B0B}" type="slidenum">
              <a:rPr lang="en-US" smtClean="0">
                <a:solidFill>
                  <a:srgbClr val="FFFFFF"/>
                </a:solidFill>
                <a:latin typeface="IBM Plex Sans" panose="020B0503050000000000" pitchFamily="34" charset="77"/>
              </a:rPr>
              <a:pPr/>
              <a:t>5</a:t>
            </a:fld>
            <a:endParaRPr lang="en-US" dirty="0">
              <a:solidFill>
                <a:srgbClr val="FFFFFF"/>
              </a:solidFill>
              <a:latin typeface="IBM Plex Sans" panose="020B0503050000000000" pitchFamily="34" charset="77"/>
            </a:endParaRPr>
          </a:p>
        </p:txBody>
      </p:sp>
      <p:sp>
        <p:nvSpPr>
          <p:cNvPr id="124" name="Shape 296"/>
          <p:cNvSpPr/>
          <p:nvPr/>
        </p:nvSpPr>
        <p:spPr>
          <a:xfrm>
            <a:off x="3688546" y="1488333"/>
            <a:ext cx="8241941" cy="949703"/>
          </a:xfrm>
          <a:prstGeom prst="rect">
            <a:avLst/>
          </a:prstGeom>
          <a:solidFill>
            <a:srgbClr val="211D7F"/>
          </a:solidFill>
          <a:ln w="12700" cap="flat" cmpd="sng">
            <a:noFill/>
            <a:prstDash val="solid"/>
            <a:round/>
            <a:headEnd type="none" w="med" len="med"/>
            <a:tailEnd type="none" w="med" len="med"/>
          </a:ln>
        </p:spPr>
        <p:txBody>
          <a:bodyPr lIns="0" tIns="0" rIns="0" bIns="0" anchor="ctr" anchorCtr="0">
            <a:noAutofit/>
          </a:bodyPr>
          <a:lstStyle/>
          <a:p>
            <a:pPr algn="ctr"/>
            <a:endParaRPr sz="1400">
              <a:solidFill>
                <a:srgbClr val="150957"/>
              </a:solidFill>
              <a:latin typeface="IBM Plex Sans" panose="020B0503050000000000" pitchFamily="34" charset="77"/>
              <a:ea typeface="IBM Eliot Sans Regular" charset="0"/>
              <a:cs typeface="IBM Eliot Sans Regular" charset="0"/>
              <a:sym typeface="Arial"/>
            </a:endParaRPr>
          </a:p>
        </p:txBody>
      </p:sp>
      <p:sp>
        <p:nvSpPr>
          <p:cNvPr id="140" name="Shape 301"/>
          <p:cNvSpPr/>
          <p:nvPr/>
        </p:nvSpPr>
        <p:spPr>
          <a:xfrm>
            <a:off x="304800" y="3851948"/>
            <a:ext cx="3254060" cy="1094037"/>
          </a:xfrm>
          <a:prstGeom prst="rect">
            <a:avLst/>
          </a:prstGeom>
          <a:solidFill>
            <a:srgbClr val="140956"/>
          </a:solidFill>
          <a:ln w="9525" cap="flat" cmpd="sng">
            <a:noFill/>
            <a:prstDash val="solid"/>
            <a:round/>
            <a:headEnd type="none" w="med" len="med"/>
            <a:tailEnd type="none" w="med" len="med"/>
          </a:ln>
        </p:spPr>
        <p:txBody>
          <a:bodyPr lIns="1097280" tIns="60960" rIns="243840" bIns="0" anchor="t" anchorCtr="0">
            <a:noAutofit/>
          </a:bodyPr>
          <a:lstStyle/>
          <a:p>
            <a:pPr>
              <a:lnSpc>
                <a:spcPct val="90000"/>
              </a:lnSpc>
              <a:spcBef>
                <a:spcPts val="533"/>
              </a:spcBef>
              <a:buClr>
                <a:srgbClr val="1BA3FF"/>
              </a:buClr>
              <a:buSzPct val="25000"/>
            </a:pPr>
            <a:r>
              <a:rPr lang="en-US" sz="1600" b="1" dirty="0">
                <a:solidFill>
                  <a:srgbClr val="FFFFFF"/>
                </a:solidFill>
                <a:latin typeface="IBM Plex Sans" panose="020B0503050000000000" pitchFamily="34" charset="77"/>
                <a:ea typeface="IBM Eliot Sans Regular" charset="0"/>
                <a:cs typeface="IBM Eliot Sans Regular" charset="0"/>
                <a:sym typeface="Helvetica Neue"/>
              </a:rPr>
              <a:t>Cloud infrastructure</a:t>
            </a:r>
          </a:p>
          <a:p>
            <a:pPr>
              <a:lnSpc>
                <a:spcPct val="90000"/>
              </a:lnSpc>
              <a:spcBef>
                <a:spcPts val="533"/>
              </a:spcBef>
              <a:buClr>
                <a:srgbClr val="1BA3FF"/>
              </a:buClr>
              <a:buSzPct val="25000"/>
            </a:pPr>
            <a:r>
              <a:rPr lang="en-US" sz="1200" dirty="0">
                <a:solidFill>
                  <a:srgbClr val="FFFFFF"/>
                </a:solidFill>
                <a:latin typeface="IBM Plex Sans" panose="020B0503050000000000" pitchFamily="34" charset="77"/>
                <a:ea typeface="IBM Eliot Sans Regular" charset="0"/>
                <a:cs typeface="IBM Eliot Sans Regular" charset="0"/>
                <a:sym typeface="Helvetica Neue"/>
              </a:rPr>
              <a:t>A highly scalable, security enabled infrastructure</a:t>
            </a:r>
          </a:p>
        </p:txBody>
      </p:sp>
      <p:sp>
        <p:nvSpPr>
          <p:cNvPr id="141" name="Shape 301"/>
          <p:cNvSpPr/>
          <p:nvPr/>
        </p:nvSpPr>
        <p:spPr>
          <a:xfrm>
            <a:off x="343835" y="1488332"/>
            <a:ext cx="3254060" cy="948573"/>
          </a:xfrm>
          <a:prstGeom prst="rect">
            <a:avLst/>
          </a:prstGeom>
          <a:solidFill>
            <a:srgbClr val="211D7F"/>
          </a:solidFill>
          <a:ln w="9525" cap="flat" cmpd="sng">
            <a:noFill/>
            <a:prstDash val="solid"/>
            <a:round/>
            <a:headEnd type="none" w="med" len="med"/>
            <a:tailEnd type="none" w="med" len="med"/>
          </a:ln>
        </p:spPr>
        <p:txBody>
          <a:bodyPr lIns="1097280" tIns="60960" rIns="243840" bIns="0" anchor="t" anchorCtr="0">
            <a:noAutofit/>
          </a:bodyPr>
          <a:lstStyle/>
          <a:p>
            <a:pPr>
              <a:lnSpc>
                <a:spcPct val="90000"/>
              </a:lnSpc>
              <a:spcBef>
                <a:spcPts val="533"/>
              </a:spcBef>
              <a:buClr>
                <a:srgbClr val="1BA3FF"/>
              </a:buClr>
              <a:buSzPct val="25000"/>
            </a:pPr>
            <a:r>
              <a:rPr lang="en-US" sz="1600" b="1" dirty="0">
                <a:solidFill>
                  <a:srgbClr val="FFFFFF"/>
                </a:solidFill>
                <a:latin typeface="IBM Plex Sans" panose="020B0503050000000000" pitchFamily="34" charset="77"/>
                <a:ea typeface="IBM Eliot Sans Regular" charset="0"/>
                <a:cs typeface="IBM Eliot Sans Regular" charset="0"/>
                <a:sym typeface="Helvetica Neue"/>
              </a:rPr>
              <a:t>Data</a:t>
            </a:r>
          </a:p>
          <a:p>
            <a:pPr>
              <a:lnSpc>
                <a:spcPct val="90000"/>
              </a:lnSpc>
              <a:spcBef>
                <a:spcPts val="533"/>
              </a:spcBef>
              <a:buClr>
                <a:srgbClr val="1BA3FF"/>
              </a:buClr>
              <a:buSzPct val="25000"/>
            </a:pPr>
            <a:r>
              <a:rPr lang="en-US" sz="1200" dirty="0">
                <a:solidFill>
                  <a:srgbClr val="FFFFFF"/>
                </a:solidFill>
                <a:latin typeface="IBM Plex Sans" panose="020B0503050000000000" pitchFamily="34" charset="77"/>
                <a:ea typeface="IBM Eliot Sans Regular" charset="0"/>
                <a:cs typeface="IBM Eliot Sans Regular" charset="0"/>
                <a:sym typeface="Helvetica Neue"/>
              </a:rPr>
              <a:t>Tools to prepare data </a:t>
            </a:r>
            <a:br>
              <a:rPr lang="en-US" sz="1200" dirty="0">
                <a:solidFill>
                  <a:srgbClr val="FFFFFF"/>
                </a:solidFill>
                <a:latin typeface="IBM Plex Sans" panose="020B0503050000000000" pitchFamily="34" charset="77"/>
                <a:ea typeface="IBM Eliot Sans Regular" charset="0"/>
                <a:cs typeface="IBM Eliot Sans Regular" charset="0"/>
                <a:sym typeface="Helvetica Neue"/>
              </a:rPr>
            </a:br>
            <a:r>
              <a:rPr lang="en-US" sz="1200" dirty="0">
                <a:solidFill>
                  <a:srgbClr val="FFFFFF"/>
                </a:solidFill>
                <a:latin typeface="IBM Plex Sans" panose="020B0503050000000000" pitchFamily="34" charset="77"/>
                <a:ea typeface="IBM Eliot Sans Regular" charset="0"/>
                <a:cs typeface="IBM Eliot Sans Regular" charset="0"/>
                <a:sym typeface="Helvetica Neue"/>
              </a:rPr>
              <a:t>for cognitive</a:t>
            </a:r>
          </a:p>
        </p:txBody>
      </p:sp>
      <p:sp>
        <p:nvSpPr>
          <p:cNvPr id="142" name="Shape 301"/>
          <p:cNvSpPr/>
          <p:nvPr/>
        </p:nvSpPr>
        <p:spPr>
          <a:xfrm>
            <a:off x="343835" y="2579581"/>
            <a:ext cx="3254060" cy="1141104"/>
          </a:xfrm>
          <a:prstGeom prst="rect">
            <a:avLst/>
          </a:prstGeom>
          <a:solidFill>
            <a:srgbClr val="362F9F"/>
          </a:solidFill>
          <a:ln w="9525" cap="flat" cmpd="sng">
            <a:noFill/>
            <a:prstDash val="solid"/>
            <a:round/>
            <a:headEnd type="none" w="med" len="med"/>
            <a:tailEnd type="none" w="med" len="med"/>
          </a:ln>
        </p:spPr>
        <p:txBody>
          <a:bodyPr lIns="1097280" tIns="60960" rIns="243840" bIns="0" anchor="t" anchorCtr="0">
            <a:noAutofit/>
          </a:bodyPr>
          <a:lstStyle/>
          <a:p>
            <a:pPr>
              <a:lnSpc>
                <a:spcPct val="90000"/>
              </a:lnSpc>
              <a:spcBef>
                <a:spcPts val="533"/>
              </a:spcBef>
              <a:buClr>
                <a:srgbClr val="1BA3FF"/>
              </a:buClr>
              <a:buSzPct val="25000"/>
            </a:pPr>
            <a:r>
              <a:rPr lang="en-US" sz="1600" b="1" dirty="0">
                <a:solidFill>
                  <a:srgbClr val="FFFFFF"/>
                </a:solidFill>
                <a:latin typeface="IBM Plex Sans" panose="020B0503050000000000" pitchFamily="34" charset="77"/>
                <a:ea typeface="IBM Eliot Sans Regular" charset="0"/>
                <a:cs typeface="IBM Eliot Sans Regular" charset="0"/>
                <a:sym typeface="Helvetica Neue"/>
              </a:rPr>
              <a:t>AI</a:t>
            </a:r>
          </a:p>
          <a:p>
            <a:pPr>
              <a:lnSpc>
                <a:spcPct val="90000"/>
              </a:lnSpc>
              <a:spcBef>
                <a:spcPts val="533"/>
              </a:spcBef>
              <a:buClr>
                <a:srgbClr val="1BA3FF"/>
              </a:buClr>
              <a:buSzPct val="25000"/>
            </a:pPr>
            <a:r>
              <a:rPr lang="en-US" sz="1200" dirty="0">
                <a:solidFill>
                  <a:srgbClr val="FFFFFF"/>
                </a:solidFill>
                <a:latin typeface="IBM Plex Sans" panose="020B0503050000000000" pitchFamily="34" charset="77"/>
                <a:ea typeface="IBM Eliot Sans Regular" charset="0"/>
                <a:cs typeface="IBM Eliot Sans Regular" charset="0"/>
                <a:sym typeface="Helvetica Neue"/>
              </a:rPr>
              <a:t>Cognitive building blocks for developers</a:t>
            </a:r>
          </a:p>
        </p:txBody>
      </p:sp>
      <p:sp>
        <p:nvSpPr>
          <p:cNvPr id="143" name="Shape 301"/>
          <p:cNvSpPr/>
          <p:nvPr/>
        </p:nvSpPr>
        <p:spPr>
          <a:xfrm>
            <a:off x="304800" y="5085235"/>
            <a:ext cx="3259851" cy="954319"/>
          </a:xfrm>
          <a:prstGeom prst="rect">
            <a:avLst/>
          </a:prstGeom>
          <a:solidFill>
            <a:srgbClr val="293FD1"/>
          </a:solidFill>
          <a:ln w="9525" cap="flat" cmpd="sng">
            <a:noFill/>
            <a:prstDash val="solid"/>
            <a:round/>
            <a:headEnd type="none" w="med" len="med"/>
            <a:tailEnd type="none" w="med" len="med"/>
          </a:ln>
        </p:spPr>
        <p:txBody>
          <a:bodyPr lIns="1097280" tIns="60960" rIns="243840" bIns="0" anchor="t" anchorCtr="0">
            <a:noAutofit/>
          </a:bodyPr>
          <a:lstStyle/>
          <a:p>
            <a:pPr>
              <a:lnSpc>
                <a:spcPct val="90000"/>
              </a:lnSpc>
              <a:spcBef>
                <a:spcPts val="533"/>
              </a:spcBef>
              <a:buClr>
                <a:srgbClr val="1BA3FF"/>
              </a:buClr>
              <a:buSzPct val="25000"/>
            </a:pPr>
            <a:r>
              <a:rPr lang="en-US" sz="1467" b="1" dirty="0">
                <a:solidFill>
                  <a:srgbClr val="FFFFFF"/>
                </a:solidFill>
                <a:latin typeface="IBM Plex Sans" panose="020B0503050000000000" pitchFamily="34" charset="77"/>
                <a:ea typeface="IBM Eliot Sans Regular" charset="0"/>
                <a:cs typeface="IBM Eliot Sans Regular" charset="0"/>
                <a:sym typeface="Helvetica Neue"/>
              </a:rPr>
              <a:t>Applications, solutions &amp; services</a:t>
            </a:r>
          </a:p>
          <a:p>
            <a:pPr>
              <a:lnSpc>
                <a:spcPct val="90000"/>
              </a:lnSpc>
              <a:spcBef>
                <a:spcPts val="533"/>
              </a:spcBef>
              <a:buClr>
                <a:srgbClr val="1BA3FF"/>
              </a:buClr>
              <a:buSzPct val="25000"/>
            </a:pPr>
            <a:r>
              <a:rPr lang="en-US" sz="1200" dirty="0">
                <a:solidFill>
                  <a:srgbClr val="FFFFFF"/>
                </a:solidFill>
                <a:latin typeface="IBM Plex Sans" panose="020B0503050000000000" pitchFamily="34" charset="77"/>
                <a:ea typeface="IBM Eliot Sans Regular" charset="0"/>
                <a:cs typeface="IBM Eliot Sans Regular" charset="0"/>
                <a:sym typeface="Helvetica Neue"/>
              </a:rPr>
              <a:t>Targeted solutions for enterprise businesses</a:t>
            </a:r>
          </a:p>
        </p:txBody>
      </p:sp>
      <p:sp>
        <p:nvSpPr>
          <p:cNvPr id="144" name="Shape 295"/>
          <p:cNvSpPr txBox="1"/>
          <p:nvPr/>
        </p:nvSpPr>
        <p:spPr>
          <a:xfrm>
            <a:off x="3816796" y="1833376"/>
            <a:ext cx="1297440" cy="270853"/>
          </a:xfrm>
          <a:prstGeom prst="rect">
            <a:avLst/>
          </a:prstGeom>
          <a:noFill/>
          <a:ln>
            <a:noFill/>
          </a:ln>
        </p:spPr>
        <p:txBody>
          <a:bodyPr wrap="square" lIns="121900" tIns="60933" rIns="121900" bIns="60933" anchor="t" anchorCtr="0">
            <a:sp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Ingestion</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46" name="Shape 305"/>
          <p:cNvSpPr txBox="1"/>
          <p:nvPr/>
        </p:nvSpPr>
        <p:spPr>
          <a:xfrm>
            <a:off x="3928435" y="2639412"/>
            <a:ext cx="984272" cy="414528"/>
          </a:xfrm>
          <a:prstGeom prst="rect">
            <a:avLst/>
          </a:prstGeom>
          <a:noFill/>
          <a:ln>
            <a:noFill/>
          </a:ln>
        </p:spPr>
        <p:txBody>
          <a:bodyPr lIns="85333" tIns="60933" rIns="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Conversation</a:t>
            </a:r>
          </a:p>
        </p:txBody>
      </p:sp>
      <p:sp>
        <p:nvSpPr>
          <p:cNvPr id="147" name="Shape 307"/>
          <p:cNvSpPr txBox="1"/>
          <p:nvPr/>
        </p:nvSpPr>
        <p:spPr>
          <a:xfrm rot="16200000">
            <a:off x="3523634" y="2741857"/>
            <a:ext cx="562521" cy="230043"/>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sp>
        <p:nvSpPr>
          <p:cNvPr id="148" name="Shape 295"/>
          <p:cNvSpPr txBox="1"/>
          <p:nvPr/>
        </p:nvSpPr>
        <p:spPr>
          <a:xfrm>
            <a:off x="5489677" y="1833376"/>
            <a:ext cx="1297440" cy="270853"/>
          </a:xfrm>
          <a:prstGeom prst="rect">
            <a:avLst/>
          </a:prstGeom>
          <a:noFill/>
          <a:ln>
            <a:noFill/>
          </a:ln>
        </p:spPr>
        <p:txBody>
          <a:bodyPr wrap="square" lIns="121900" tIns="60933" rIns="121900" bIns="60933" anchor="t" anchorCtr="0">
            <a:sp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Storage</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49" name="Shape 295"/>
          <p:cNvSpPr txBox="1"/>
          <p:nvPr/>
        </p:nvSpPr>
        <p:spPr>
          <a:xfrm>
            <a:off x="7127497" y="1833376"/>
            <a:ext cx="1297440" cy="270853"/>
          </a:xfrm>
          <a:prstGeom prst="rect">
            <a:avLst/>
          </a:prstGeom>
          <a:noFill/>
          <a:ln>
            <a:noFill/>
          </a:ln>
        </p:spPr>
        <p:txBody>
          <a:bodyPr wrap="square" lIns="121900" tIns="60933" rIns="121900" bIns="60933" anchor="t" anchorCtr="0">
            <a:sp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Analytics</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50" name="Shape 295"/>
          <p:cNvSpPr txBox="1"/>
          <p:nvPr/>
        </p:nvSpPr>
        <p:spPr>
          <a:xfrm>
            <a:off x="8832868" y="1833376"/>
            <a:ext cx="1297440" cy="270853"/>
          </a:xfrm>
          <a:prstGeom prst="rect">
            <a:avLst/>
          </a:prstGeom>
          <a:noFill/>
          <a:ln>
            <a:noFill/>
          </a:ln>
        </p:spPr>
        <p:txBody>
          <a:bodyPr wrap="square" lIns="121900" tIns="60933" rIns="121900" bIns="60933" anchor="t" anchorCtr="0">
            <a:sp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Deployment</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51" name="Shape 295"/>
          <p:cNvSpPr txBox="1"/>
          <p:nvPr/>
        </p:nvSpPr>
        <p:spPr>
          <a:xfrm>
            <a:off x="10491833" y="1833376"/>
            <a:ext cx="1297440" cy="270853"/>
          </a:xfrm>
          <a:prstGeom prst="rect">
            <a:avLst/>
          </a:prstGeom>
          <a:noFill/>
          <a:ln>
            <a:noFill/>
          </a:ln>
        </p:spPr>
        <p:txBody>
          <a:bodyPr wrap="square" lIns="121900" tIns="60933" rIns="121900" bIns="60933" anchor="t" anchorCtr="0">
            <a:sp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Governance</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73" name="Shape 305"/>
          <p:cNvSpPr txBox="1"/>
          <p:nvPr/>
        </p:nvSpPr>
        <p:spPr>
          <a:xfrm>
            <a:off x="3928436" y="3220231"/>
            <a:ext cx="990633" cy="414528"/>
          </a:xfrm>
          <a:prstGeom prst="rect">
            <a:avLst/>
          </a:prstGeom>
          <a:noFill/>
          <a:ln>
            <a:noFill/>
          </a:ln>
        </p:spPr>
        <p:txBody>
          <a:bodyPr lIns="85333" tIns="60933" rIns="12190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Visual Recognition</a:t>
            </a:r>
          </a:p>
        </p:txBody>
      </p:sp>
      <p:sp>
        <p:nvSpPr>
          <p:cNvPr id="174" name="Shape 307"/>
          <p:cNvSpPr txBox="1"/>
          <p:nvPr/>
        </p:nvSpPr>
        <p:spPr>
          <a:xfrm rot="16200000">
            <a:off x="3517203" y="3310811"/>
            <a:ext cx="575387" cy="230043"/>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sp>
        <p:nvSpPr>
          <p:cNvPr id="176" name="Shape 305"/>
          <p:cNvSpPr txBox="1"/>
          <p:nvPr/>
        </p:nvSpPr>
        <p:spPr>
          <a:xfrm>
            <a:off x="5238375" y="2639412"/>
            <a:ext cx="970183" cy="414528"/>
          </a:xfrm>
          <a:prstGeom prst="rect">
            <a:avLst/>
          </a:prstGeom>
          <a:noFill/>
          <a:ln>
            <a:noFill/>
          </a:ln>
        </p:spPr>
        <p:txBody>
          <a:bodyPr lIns="85333" tIns="60933" rIns="12190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Discovery</a:t>
            </a:r>
          </a:p>
        </p:txBody>
      </p:sp>
      <p:sp>
        <p:nvSpPr>
          <p:cNvPr id="177" name="Shape 307"/>
          <p:cNvSpPr txBox="1"/>
          <p:nvPr/>
        </p:nvSpPr>
        <p:spPr>
          <a:xfrm rot="16200000">
            <a:off x="4833574" y="2741857"/>
            <a:ext cx="562521" cy="230043"/>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sp>
        <p:nvSpPr>
          <p:cNvPr id="179" name="Shape 305"/>
          <p:cNvSpPr txBox="1"/>
          <p:nvPr/>
        </p:nvSpPr>
        <p:spPr>
          <a:xfrm>
            <a:off x="5238375" y="3220231"/>
            <a:ext cx="970184" cy="414528"/>
          </a:xfrm>
          <a:prstGeom prst="rect">
            <a:avLst/>
          </a:prstGeom>
          <a:noFill/>
          <a:ln>
            <a:noFill/>
          </a:ln>
        </p:spPr>
        <p:txBody>
          <a:bodyPr lIns="85333" tIns="60933" rIns="12190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Speech</a:t>
            </a:r>
          </a:p>
        </p:txBody>
      </p:sp>
      <p:sp>
        <p:nvSpPr>
          <p:cNvPr id="180" name="Shape 307"/>
          <p:cNvSpPr txBox="1"/>
          <p:nvPr/>
        </p:nvSpPr>
        <p:spPr>
          <a:xfrm rot="16200000">
            <a:off x="4827141" y="3310811"/>
            <a:ext cx="575387" cy="230043"/>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sp>
        <p:nvSpPr>
          <p:cNvPr id="182" name="Shape 305"/>
          <p:cNvSpPr txBox="1"/>
          <p:nvPr/>
        </p:nvSpPr>
        <p:spPr>
          <a:xfrm>
            <a:off x="6541462" y="2639412"/>
            <a:ext cx="970183" cy="418523"/>
          </a:xfrm>
          <a:prstGeom prst="rect">
            <a:avLst/>
          </a:prstGeom>
          <a:noFill/>
          <a:ln>
            <a:noFill/>
          </a:ln>
        </p:spPr>
        <p:txBody>
          <a:bodyPr lIns="85333" tIns="60933" rIns="12190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Compare &amp; Comply</a:t>
            </a:r>
          </a:p>
        </p:txBody>
      </p:sp>
      <p:sp>
        <p:nvSpPr>
          <p:cNvPr id="183" name="Shape 307"/>
          <p:cNvSpPr txBox="1"/>
          <p:nvPr/>
        </p:nvSpPr>
        <p:spPr>
          <a:xfrm rot="16200000">
            <a:off x="6136661" y="2741857"/>
            <a:ext cx="562521" cy="230043"/>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sp>
        <p:nvSpPr>
          <p:cNvPr id="191" name="Shape 305"/>
          <p:cNvSpPr txBox="1"/>
          <p:nvPr/>
        </p:nvSpPr>
        <p:spPr>
          <a:xfrm>
            <a:off x="6541461" y="3220231"/>
            <a:ext cx="970184" cy="426720"/>
          </a:xfrm>
          <a:prstGeom prst="rect">
            <a:avLst/>
          </a:prstGeom>
          <a:noFill/>
          <a:ln>
            <a:noFill/>
          </a:ln>
        </p:spPr>
        <p:txBody>
          <a:bodyPr lIns="85333" tIns="60933" rIns="12190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Document Conversion</a:t>
            </a:r>
          </a:p>
        </p:txBody>
      </p:sp>
      <p:sp>
        <p:nvSpPr>
          <p:cNvPr id="195" name="Shape 307"/>
          <p:cNvSpPr txBox="1"/>
          <p:nvPr/>
        </p:nvSpPr>
        <p:spPr>
          <a:xfrm rot="16200000">
            <a:off x="6130228" y="3310811"/>
            <a:ext cx="575387" cy="230043"/>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sp>
        <p:nvSpPr>
          <p:cNvPr id="203" name="Shape 305"/>
          <p:cNvSpPr txBox="1"/>
          <p:nvPr/>
        </p:nvSpPr>
        <p:spPr>
          <a:xfrm>
            <a:off x="7852728" y="2639412"/>
            <a:ext cx="1237909" cy="414528"/>
          </a:xfrm>
          <a:prstGeom prst="rect">
            <a:avLst/>
          </a:prstGeom>
          <a:noFill/>
          <a:ln>
            <a:noFill/>
          </a:ln>
        </p:spPr>
        <p:txBody>
          <a:bodyPr lIns="85333" tIns="60933" rIns="12190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DLaaS</a:t>
            </a:r>
          </a:p>
        </p:txBody>
      </p:sp>
      <p:sp>
        <p:nvSpPr>
          <p:cNvPr id="207" name="Shape 307"/>
          <p:cNvSpPr txBox="1"/>
          <p:nvPr/>
        </p:nvSpPr>
        <p:spPr>
          <a:xfrm rot="16200000">
            <a:off x="7457922" y="2741856"/>
            <a:ext cx="562521" cy="230043"/>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sp>
        <p:nvSpPr>
          <p:cNvPr id="212" name="Shape 305"/>
          <p:cNvSpPr txBox="1"/>
          <p:nvPr/>
        </p:nvSpPr>
        <p:spPr>
          <a:xfrm>
            <a:off x="7852727" y="3220231"/>
            <a:ext cx="1249235" cy="414528"/>
          </a:xfrm>
          <a:prstGeom prst="rect">
            <a:avLst/>
          </a:prstGeom>
          <a:noFill/>
          <a:ln>
            <a:noFill/>
          </a:ln>
        </p:spPr>
        <p:txBody>
          <a:bodyPr lIns="85333" tIns="60933" rIns="12190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Nat Language Understanding</a:t>
            </a:r>
          </a:p>
        </p:txBody>
      </p:sp>
      <p:sp>
        <p:nvSpPr>
          <p:cNvPr id="213" name="Shape 307"/>
          <p:cNvSpPr txBox="1"/>
          <p:nvPr/>
        </p:nvSpPr>
        <p:spPr>
          <a:xfrm rot="16200000">
            <a:off x="7451488" y="3310811"/>
            <a:ext cx="575387" cy="230043"/>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sp>
        <p:nvSpPr>
          <p:cNvPr id="215" name="Shape 305"/>
          <p:cNvSpPr txBox="1"/>
          <p:nvPr/>
        </p:nvSpPr>
        <p:spPr>
          <a:xfrm>
            <a:off x="9463626" y="3220231"/>
            <a:ext cx="1084925" cy="414528"/>
          </a:xfrm>
          <a:prstGeom prst="rect">
            <a:avLst/>
          </a:prstGeom>
          <a:noFill/>
          <a:ln>
            <a:noFill/>
          </a:ln>
        </p:spPr>
        <p:txBody>
          <a:bodyPr lIns="85333" tIns="60933" rIns="12190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Nat Language Classifier</a:t>
            </a:r>
          </a:p>
        </p:txBody>
      </p:sp>
      <p:sp>
        <p:nvSpPr>
          <p:cNvPr id="219" name="Shape 307"/>
          <p:cNvSpPr txBox="1"/>
          <p:nvPr/>
        </p:nvSpPr>
        <p:spPr>
          <a:xfrm rot="16200000">
            <a:off x="9038964" y="3297210"/>
            <a:ext cx="575387" cy="257249"/>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sp>
        <p:nvSpPr>
          <p:cNvPr id="227" name="Shape 305"/>
          <p:cNvSpPr txBox="1"/>
          <p:nvPr/>
        </p:nvSpPr>
        <p:spPr>
          <a:xfrm>
            <a:off x="9463626" y="2639412"/>
            <a:ext cx="1084925" cy="414528"/>
          </a:xfrm>
          <a:prstGeom prst="rect">
            <a:avLst/>
          </a:prstGeom>
          <a:noFill/>
          <a:ln>
            <a:noFill/>
          </a:ln>
        </p:spPr>
        <p:txBody>
          <a:bodyPr lIns="85333" tIns="60933" rIns="12190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Tone</a:t>
            </a:r>
            <a:br>
              <a:rPr lang="en-US" sz="1067" dirty="0">
                <a:solidFill>
                  <a:srgbClr val="FFFFFF"/>
                </a:solidFill>
                <a:latin typeface="IBM Plex Sans" panose="020B0503050000000000" pitchFamily="34" charset="77"/>
                <a:ea typeface="IBM Eliot Sans Regular" charset="0"/>
                <a:cs typeface="IBM Eliot Sans Regular" charset="0"/>
                <a:sym typeface="Helvetica Neue"/>
              </a:rPr>
            </a:br>
            <a:r>
              <a:rPr lang="en-US" sz="1067" dirty="0">
                <a:solidFill>
                  <a:srgbClr val="FFFFFF"/>
                </a:solidFill>
                <a:latin typeface="IBM Plex Sans" panose="020B0503050000000000" pitchFamily="34" charset="77"/>
                <a:ea typeface="IBM Eliot Sans Regular" charset="0"/>
                <a:cs typeface="IBM Eliot Sans Regular" charset="0"/>
                <a:sym typeface="Helvetica Neue"/>
              </a:rPr>
              <a:t>Analyzer</a:t>
            </a:r>
          </a:p>
        </p:txBody>
      </p:sp>
      <p:sp>
        <p:nvSpPr>
          <p:cNvPr id="235" name="Shape 307"/>
          <p:cNvSpPr txBox="1"/>
          <p:nvPr/>
        </p:nvSpPr>
        <p:spPr>
          <a:xfrm rot="16200000">
            <a:off x="9045398" y="2730352"/>
            <a:ext cx="562521" cy="257249"/>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sp>
        <p:nvSpPr>
          <p:cNvPr id="238" name="Shape 305"/>
          <p:cNvSpPr txBox="1"/>
          <p:nvPr/>
        </p:nvSpPr>
        <p:spPr>
          <a:xfrm>
            <a:off x="10923087" y="2639412"/>
            <a:ext cx="1007400" cy="414528"/>
          </a:xfrm>
          <a:prstGeom prst="rect">
            <a:avLst/>
          </a:prstGeom>
          <a:noFill/>
          <a:ln>
            <a:noFill/>
          </a:ln>
        </p:spPr>
        <p:txBody>
          <a:bodyPr lIns="85333" tIns="60933" rIns="12190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Personal</a:t>
            </a:r>
            <a:br>
              <a:rPr lang="en-US" sz="1067" dirty="0">
                <a:solidFill>
                  <a:srgbClr val="FFFFFF"/>
                </a:solidFill>
                <a:latin typeface="IBM Plex Sans" panose="020B0503050000000000" pitchFamily="34" charset="77"/>
                <a:ea typeface="IBM Eliot Sans Regular" charset="0"/>
                <a:cs typeface="IBM Eliot Sans Regular" charset="0"/>
                <a:sym typeface="Helvetica Neue"/>
              </a:rPr>
            </a:br>
            <a:r>
              <a:rPr lang="en-US" sz="1067" dirty="0">
                <a:solidFill>
                  <a:srgbClr val="FFFFFF"/>
                </a:solidFill>
                <a:latin typeface="IBM Plex Sans" panose="020B0503050000000000" pitchFamily="34" charset="77"/>
                <a:ea typeface="IBM Eliot Sans Regular" charset="0"/>
                <a:cs typeface="IBM Eliot Sans Regular" charset="0"/>
                <a:sym typeface="Helvetica Neue"/>
              </a:rPr>
              <a:t>Insight</a:t>
            </a:r>
          </a:p>
        </p:txBody>
      </p:sp>
      <p:sp>
        <p:nvSpPr>
          <p:cNvPr id="240" name="Shape 307"/>
          <p:cNvSpPr txBox="1"/>
          <p:nvPr/>
        </p:nvSpPr>
        <p:spPr>
          <a:xfrm rot="16200000">
            <a:off x="10504858" y="2730352"/>
            <a:ext cx="562521" cy="257249"/>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sp>
        <p:nvSpPr>
          <p:cNvPr id="242" name="Shape 305"/>
          <p:cNvSpPr txBox="1"/>
          <p:nvPr/>
        </p:nvSpPr>
        <p:spPr>
          <a:xfrm>
            <a:off x="10923087" y="3220229"/>
            <a:ext cx="1007400" cy="414528"/>
          </a:xfrm>
          <a:prstGeom prst="rect">
            <a:avLst/>
          </a:prstGeom>
          <a:noFill/>
          <a:ln>
            <a:noFill/>
          </a:ln>
        </p:spPr>
        <p:txBody>
          <a:bodyPr lIns="85333" tIns="60933" rIns="121900" bIns="60933" anchor="ctr" anchorCtr="0">
            <a:noAutofit/>
          </a:bodyPr>
          <a:lstStyle/>
          <a:p>
            <a:pP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Knowledge</a:t>
            </a:r>
            <a:br>
              <a:rPr lang="en-US" sz="1067" dirty="0">
                <a:solidFill>
                  <a:srgbClr val="FFFFFF"/>
                </a:solidFill>
                <a:latin typeface="IBM Plex Sans" panose="020B0503050000000000" pitchFamily="34" charset="77"/>
                <a:ea typeface="IBM Eliot Sans Regular" charset="0"/>
                <a:cs typeface="IBM Eliot Sans Regular" charset="0"/>
                <a:sym typeface="Helvetica Neue"/>
              </a:rPr>
            </a:br>
            <a:r>
              <a:rPr lang="en-US" sz="1067" dirty="0">
                <a:solidFill>
                  <a:srgbClr val="FFFFFF"/>
                </a:solidFill>
                <a:latin typeface="IBM Plex Sans" panose="020B0503050000000000" pitchFamily="34" charset="77"/>
                <a:ea typeface="IBM Eliot Sans Regular" charset="0"/>
                <a:cs typeface="IBM Eliot Sans Regular" charset="0"/>
                <a:sym typeface="Helvetica Neue"/>
              </a:rPr>
              <a:t>Query</a:t>
            </a:r>
          </a:p>
        </p:txBody>
      </p:sp>
      <p:sp>
        <p:nvSpPr>
          <p:cNvPr id="243" name="Shape 307"/>
          <p:cNvSpPr txBox="1"/>
          <p:nvPr/>
        </p:nvSpPr>
        <p:spPr>
          <a:xfrm rot="16200000">
            <a:off x="10498425" y="3296253"/>
            <a:ext cx="575388" cy="257249"/>
          </a:xfrm>
          <a:prstGeom prst="rect">
            <a:avLst/>
          </a:prstGeom>
          <a:noFill/>
          <a:ln>
            <a:noFill/>
          </a:ln>
        </p:spPr>
        <p:txBody>
          <a:bodyPr lIns="121900" tIns="60933" rIns="121900" bIns="60933" anchor="t" anchorCtr="0">
            <a:noAutofit/>
          </a:bodyPr>
          <a:lstStyle/>
          <a:p>
            <a:pPr algn="ctr">
              <a:lnSpc>
                <a:spcPct val="90000"/>
              </a:lnSpc>
              <a:buClr>
                <a:srgbClr val="FFFEFF"/>
              </a:buClr>
              <a:buSzPct val="25000"/>
            </a:pPr>
            <a:r>
              <a:rPr lang="en-US" sz="933" dirty="0">
                <a:solidFill>
                  <a:srgbClr val="FFFFFF">
                    <a:alpha val="50000"/>
                  </a:srgbClr>
                </a:solidFill>
                <a:latin typeface="IBM Plex Sans" panose="020B0503050000000000" pitchFamily="34" charset="77"/>
                <a:ea typeface="IBM Eliot Sans Regular" charset="0"/>
                <a:cs typeface="IBM Eliot Sans Regular" charset="0"/>
                <a:sym typeface="Helvetica Neue"/>
              </a:rPr>
              <a:t>API</a:t>
            </a:r>
          </a:p>
        </p:txBody>
      </p:sp>
      <p:pic>
        <p:nvPicPr>
          <p:cNvPr id="245" name="Picture 2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47" y="1687268"/>
            <a:ext cx="558800" cy="533409"/>
          </a:xfrm>
          <a:prstGeom prst="rect">
            <a:avLst/>
          </a:prstGeom>
        </p:spPr>
      </p:pic>
      <p:pic>
        <p:nvPicPr>
          <p:cNvPr id="247" name="Picture 246"/>
          <p:cNvPicPr>
            <a:picLocks noChangeAspect="1"/>
          </p:cNvPicPr>
          <p:nvPr/>
        </p:nvPicPr>
        <p:blipFill>
          <a:blip r:embed="rId4"/>
          <a:stretch>
            <a:fillRect/>
          </a:stretch>
        </p:blipFill>
        <p:spPr>
          <a:xfrm>
            <a:off x="573226" y="2825849"/>
            <a:ext cx="553021" cy="584456"/>
          </a:xfrm>
          <a:prstGeom prst="rect">
            <a:avLst/>
          </a:prstGeom>
        </p:spPr>
      </p:pic>
      <p:pic>
        <p:nvPicPr>
          <p:cNvPr id="249" name="Picture 2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645" y="4152502"/>
            <a:ext cx="574333" cy="511805"/>
          </a:xfrm>
          <a:prstGeom prst="rect">
            <a:avLst/>
          </a:prstGeom>
        </p:spPr>
      </p:pic>
      <p:pic>
        <p:nvPicPr>
          <p:cNvPr id="251" name="Picture 2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024" y="5263406"/>
            <a:ext cx="676148" cy="596808"/>
          </a:xfrm>
          <a:prstGeom prst="rect">
            <a:avLst/>
          </a:prstGeom>
          <a:noFill/>
        </p:spPr>
      </p:pic>
      <p:sp>
        <p:nvSpPr>
          <p:cNvPr id="252" name="Shape 294"/>
          <p:cNvSpPr txBox="1"/>
          <p:nvPr/>
        </p:nvSpPr>
        <p:spPr>
          <a:xfrm>
            <a:off x="3671843" y="3840226"/>
            <a:ext cx="2383868" cy="347405"/>
          </a:xfrm>
          <a:prstGeom prst="rect">
            <a:avLst/>
          </a:prstGeom>
          <a:noFill/>
          <a:ln w="12700">
            <a:noFill/>
          </a:ln>
        </p:spPr>
        <p:txBody>
          <a:bodyPr lIns="121900" tIns="60933" rIns="121900" bIns="60933" anchor="ctr" anchorCtr="0">
            <a:noAutofit/>
          </a:bodyPr>
          <a:lstStyle>
            <a:defPPr marR="0" lvl="0" algn="l" rtl="0">
              <a:lnSpc>
                <a:spcPct val="100000"/>
              </a:lnSpc>
              <a:spcBef>
                <a:spcPts val="0"/>
              </a:spcBef>
              <a:spcAft>
                <a:spcPts val="0"/>
              </a:spcAft>
            </a:defPPr>
            <a:lvl1pPr marL="0" indent="0" algn="ctr">
              <a:lnSpc>
                <a:spcPct val="90000"/>
              </a:lnSpc>
              <a:buClr>
                <a:srgbClr val="FFFEFF"/>
              </a:buClr>
              <a:buSzPct val="25000"/>
              <a:buFont typeface="Arial"/>
              <a:defRPr sz="800">
                <a:solidFill>
                  <a:schemeClr val="bg1"/>
                </a:solidFill>
                <a:latin typeface="Helvetica Neue" charset="0"/>
                <a:ea typeface="Helvetica Neue" charset="0"/>
                <a:cs typeface="Helvetica Neue" charset="0"/>
              </a:defRPr>
            </a:lvl1pPr>
          </a:lstStyle>
          <a:p>
            <a:r>
              <a:rPr lang="en-US" sz="1067" dirty="0">
                <a:solidFill>
                  <a:srgbClr val="FFFFFF"/>
                </a:solidFill>
                <a:latin typeface="IBM Plex Sans" panose="020B0503050000000000" pitchFamily="34" charset="77"/>
                <a:ea typeface="IBM Eliot Sans Regular" charset="0"/>
                <a:cs typeface="IBM Eliot Sans Regular" charset="0"/>
                <a:sym typeface="Helvetica Neue"/>
              </a:rPr>
              <a:t>Cloud Integration</a:t>
            </a:r>
          </a:p>
        </p:txBody>
      </p:sp>
      <p:sp>
        <p:nvSpPr>
          <p:cNvPr id="253" name="Shape 295"/>
          <p:cNvSpPr txBox="1"/>
          <p:nvPr/>
        </p:nvSpPr>
        <p:spPr>
          <a:xfrm>
            <a:off x="3649511" y="4314393"/>
            <a:ext cx="1040429" cy="642409"/>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Networking</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254" name="Shape 295"/>
          <p:cNvSpPr txBox="1"/>
          <p:nvPr/>
        </p:nvSpPr>
        <p:spPr>
          <a:xfrm>
            <a:off x="4841631" y="4314392"/>
            <a:ext cx="1040429" cy="643315"/>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Security</a:t>
            </a:r>
          </a:p>
        </p:txBody>
      </p:sp>
      <p:sp>
        <p:nvSpPr>
          <p:cNvPr id="255" name="Shape 295"/>
          <p:cNvSpPr txBox="1"/>
          <p:nvPr/>
        </p:nvSpPr>
        <p:spPr>
          <a:xfrm>
            <a:off x="6033751" y="4314393"/>
            <a:ext cx="1106321" cy="643316"/>
          </a:xfrm>
          <a:prstGeom prst="rect">
            <a:avLst/>
          </a:prstGeom>
          <a:noFill/>
          <a:ln w="12700">
            <a:noFill/>
          </a:ln>
        </p:spPr>
        <p:txBody>
          <a:bodyPr wrap="square" lIns="121900" tIns="60933" rIns="121900" bIns="60933" anchor="ctr" anchorCtr="0">
            <a:noAutofit/>
          </a:bodyPr>
          <a:lstStyle>
            <a:defPPr marR="0" lvl="0" algn="l" rtl="0">
              <a:lnSpc>
                <a:spcPct val="100000"/>
              </a:lnSpc>
              <a:spcBef>
                <a:spcPts val="0"/>
              </a:spcBef>
              <a:spcAft>
                <a:spcPts val="0"/>
              </a:spcAft>
            </a:defPPr>
            <a:lvl1pPr marL="0" indent="0" algn="ctr">
              <a:lnSpc>
                <a:spcPct val="90000"/>
              </a:lnSpc>
              <a:buClr>
                <a:srgbClr val="EFD2FF"/>
              </a:buClr>
              <a:buSzPct val="25000"/>
              <a:buFont typeface="Arial"/>
              <a:defRPr sz="800">
                <a:solidFill>
                  <a:srgbClr val="EFD2FF"/>
                </a:solidFill>
                <a:latin typeface="Helvetica Neue" charset="0"/>
                <a:ea typeface="Helvetica Neue" charset="0"/>
                <a:cs typeface="Helvetica Neue" charset="0"/>
              </a:defRPr>
            </a:lvl1pPr>
          </a:lstStyle>
          <a:p>
            <a:r>
              <a:rPr lang="en-US" sz="1067" dirty="0">
                <a:solidFill>
                  <a:srgbClr val="FFFFFF"/>
                </a:solidFill>
                <a:latin typeface="IBM Plex Sans" panose="020B0503050000000000" pitchFamily="34" charset="77"/>
                <a:ea typeface="IBM Eliot Sans Regular" charset="0"/>
                <a:cs typeface="IBM Eliot Sans Regular" charset="0"/>
                <a:sym typeface="Helvetica Neue"/>
              </a:rPr>
              <a:t>Core Enterprise Infrastructure</a:t>
            </a:r>
          </a:p>
        </p:txBody>
      </p:sp>
      <p:sp>
        <p:nvSpPr>
          <p:cNvPr id="256" name="Shape 295"/>
          <p:cNvSpPr txBox="1"/>
          <p:nvPr/>
        </p:nvSpPr>
        <p:spPr>
          <a:xfrm>
            <a:off x="7291763" y="4314393"/>
            <a:ext cx="1040429" cy="643316"/>
          </a:xfrm>
          <a:prstGeom prst="rect">
            <a:avLst/>
          </a:prstGeom>
          <a:noFill/>
          <a:ln w="12700">
            <a:noFill/>
          </a:ln>
        </p:spPr>
        <p:txBody>
          <a:bodyPr wrap="square" lIns="121900" tIns="60933" rIns="121900" bIns="60933" anchor="ctr" anchorCtr="0">
            <a:noAutofit/>
          </a:bodyPr>
          <a:lstStyle>
            <a:defPPr marR="0" lvl="0" algn="l" rtl="0">
              <a:lnSpc>
                <a:spcPct val="100000"/>
              </a:lnSpc>
              <a:spcBef>
                <a:spcPts val="0"/>
              </a:spcBef>
              <a:spcAft>
                <a:spcPts val="0"/>
              </a:spcAft>
            </a:defPPr>
            <a:lvl1pPr marL="0" indent="0" algn="ctr">
              <a:lnSpc>
                <a:spcPct val="90000"/>
              </a:lnSpc>
              <a:buClr>
                <a:srgbClr val="EFD2FF"/>
              </a:buClr>
              <a:buSzPct val="25000"/>
              <a:buFont typeface="Arial"/>
              <a:defRPr sz="800">
                <a:solidFill>
                  <a:srgbClr val="EFD2FF"/>
                </a:solidFill>
                <a:latin typeface="Helvetica Neue" charset="0"/>
                <a:ea typeface="Helvetica Neue" charset="0"/>
                <a:cs typeface="Helvetica Neue" charset="0"/>
              </a:defRPr>
            </a:lvl1pPr>
          </a:lstStyle>
          <a:p>
            <a:r>
              <a:rPr lang="en-US" sz="1067" dirty="0">
                <a:solidFill>
                  <a:srgbClr val="FFFFFF"/>
                </a:solidFill>
                <a:latin typeface="IBM Plex Sans" panose="020B0503050000000000" pitchFamily="34" charset="77"/>
                <a:ea typeface="IBM Eliot Sans Regular" charset="0"/>
                <a:cs typeface="IBM Eliot Sans Regular" charset="0"/>
                <a:sym typeface="Helvetica Neue"/>
              </a:rPr>
              <a:t>Cognitive</a:t>
            </a:r>
          </a:p>
          <a:p>
            <a:r>
              <a:rPr lang="en-US" sz="1067" dirty="0">
                <a:solidFill>
                  <a:srgbClr val="FFFFFF"/>
                </a:solidFill>
                <a:latin typeface="IBM Plex Sans" panose="020B0503050000000000" pitchFamily="34" charset="77"/>
                <a:ea typeface="IBM Eliot Sans Regular" charset="0"/>
                <a:cs typeface="IBM Eliot Sans Regular" charset="0"/>
                <a:sym typeface="Helvetica Neue"/>
              </a:rPr>
              <a:t>Systems</a:t>
            </a:r>
          </a:p>
        </p:txBody>
      </p:sp>
      <p:sp>
        <p:nvSpPr>
          <p:cNvPr id="257" name="Shape 295"/>
          <p:cNvSpPr txBox="1"/>
          <p:nvPr/>
        </p:nvSpPr>
        <p:spPr>
          <a:xfrm>
            <a:off x="8483883" y="4314393"/>
            <a:ext cx="1040429" cy="643316"/>
          </a:xfrm>
          <a:prstGeom prst="rect">
            <a:avLst/>
          </a:prstGeom>
          <a:noFill/>
          <a:ln w="12700">
            <a:noFill/>
          </a:ln>
        </p:spPr>
        <p:txBody>
          <a:bodyPr wrap="square" lIns="121900" tIns="60933" rIns="121900" bIns="60933" anchor="ctr" anchorCtr="0">
            <a:noAutofit/>
          </a:bodyPr>
          <a:lstStyle>
            <a:defPPr marR="0" lvl="0" algn="l" rtl="0">
              <a:lnSpc>
                <a:spcPct val="100000"/>
              </a:lnSpc>
              <a:spcBef>
                <a:spcPts val="0"/>
              </a:spcBef>
              <a:spcAft>
                <a:spcPts val="0"/>
              </a:spcAft>
              <a:defRPr/>
            </a:defPPr>
            <a:lvl1pPr marL="0" indent="0" algn="ctr">
              <a:lnSpc>
                <a:spcPct val="90000"/>
              </a:lnSpc>
              <a:buClr>
                <a:srgbClr val="EFD2FF"/>
              </a:buClr>
              <a:buSzPct val="25000"/>
              <a:buFont typeface="Arial"/>
              <a:defRPr sz="800">
                <a:solidFill>
                  <a:srgbClr val="EFD2FF"/>
                </a:solidFill>
                <a:latin typeface="Helvetica Neue" charset="0"/>
                <a:ea typeface="Helvetica Neue" charset="0"/>
                <a:cs typeface="Helvetica Neue" charset="0"/>
              </a:defRPr>
            </a:lvl1pPr>
          </a:lstStyle>
          <a:p>
            <a:r>
              <a:rPr lang="en-US" sz="1067" dirty="0">
                <a:solidFill>
                  <a:srgbClr val="FFFFFF"/>
                </a:solidFill>
                <a:latin typeface="IBM Plex Sans" panose="020B0503050000000000" pitchFamily="34" charset="77"/>
                <a:ea typeface="IBM Eliot Sans Regular" charset="0"/>
                <a:cs typeface="IBM Eliot Sans Regular" charset="0"/>
                <a:sym typeface="Helvetica Neue"/>
              </a:rPr>
              <a:t>Virtual Servers</a:t>
            </a:r>
          </a:p>
        </p:txBody>
      </p:sp>
      <p:sp>
        <p:nvSpPr>
          <p:cNvPr id="258" name="Shape 295"/>
          <p:cNvSpPr txBox="1"/>
          <p:nvPr/>
        </p:nvSpPr>
        <p:spPr>
          <a:xfrm>
            <a:off x="10868120" y="4314393"/>
            <a:ext cx="1040429" cy="643316"/>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File Storage</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259" name="Shape 295"/>
          <p:cNvSpPr txBox="1"/>
          <p:nvPr/>
        </p:nvSpPr>
        <p:spPr>
          <a:xfrm>
            <a:off x="9676003" y="4322209"/>
            <a:ext cx="1040429" cy="643315"/>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Object Storage</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260" name="Shape 294"/>
          <p:cNvSpPr txBox="1"/>
          <p:nvPr/>
        </p:nvSpPr>
        <p:spPr>
          <a:xfrm>
            <a:off x="6059289" y="3840226"/>
            <a:ext cx="3443057" cy="347405"/>
          </a:xfrm>
          <a:prstGeom prst="rect">
            <a:avLst/>
          </a:prstGeom>
          <a:noFill/>
          <a:ln w="12700">
            <a:noFill/>
          </a:ln>
        </p:spPr>
        <p:txBody>
          <a:bodyPr lIns="121900" tIns="60933" rIns="121900" bIns="60933" anchor="ctr" anchorCtr="0">
            <a:noAutofit/>
          </a:bodyPr>
          <a:lstStyle/>
          <a:p>
            <a:pPr algn="ctr">
              <a:lnSpc>
                <a:spcPct val="90000"/>
              </a:lnSpc>
              <a:buClr>
                <a:srgbClr val="FFFE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Cognitive Micro-services</a:t>
            </a:r>
          </a:p>
        </p:txBody>
      </p:sp>
      <p:sp>
        <p:nvSpPr>
          <p:cNvPr id="261" name="Shape 294"/>
          <p:cNvSpPr txBox="1"/>
          <p:nvPr/>
        </p:nvSpPr>
        <p:spPr>
          <a:xfrm>
            <a:off x="9502346" y="3840226"/>
            <a:ext cx="2389107" cy="347405"/>
          </a:xfrm>
          <a:prstGeom prst="rect">
            <a:avLst/>
          </a:prstGeom>
          <a:noFill/>
          <a:ln w="12700">
            <a:noFill/>
          </a:ln>
        </p:spPr>
        <p:txBody>
          <a:bodyPr lIns="121900" tIns="60933" rIns="121900" bIns="60933" anchor="ctr" anchorCtr="0">
            <a:noAutofit/>
          </a:bodyPr>
          <a:lstStyle>
            <a:defPPr marR="0" lvl="0" algn="l" rtl="0">
              <a:lnSpc>
                <a:spcPct val="100000"/>
              </a:lnSpc>
              <a:spcBef>
                <a:spcPts val="0"/>
              </a:spcBef>
              <a:spcAft>
                <a:spcPts val="0"/>
              </a:spcAft>
              <a:defRPr/>
            </a:defPPr>
            <a:lvl1pPr marL="0" indent="0" algn="ctr">
              <a:lnSpc>
                <a:spcPct val="90000"/>
              </a:lnSpc>
              <a:buClr>
                <a:srgbClr val="FFFEFF"/>
              </a:buClr>
              <a:buSzPct val="25000"/>
              <a:buFont typeface="Arial"/>
              <a:defRPr sz="800">
                <a:solidFill>
                  <a:schemeClr val="bg1"/>
                </a:solidFill>
                <a:latin typeface="Helvetica Neue" charset="0"/>
                <a:ea typeface="Helvetica Neue" charset="0"/>
                <a:cs typeface="Helvetica Neue" charset="0"/>
              </a:defRPr>
            </a:lvl1pPr>
          </a:lstStyle>
          <a:p>
            <a:r>
              <a:rPr lang="en-US" sz="1067" dirty="0">
                <a:solidFill>
                  <a:srgbClr val="FFFFFF"/>
                </a:solidFill>
                <a:latin typeface="IBM Plex Sans" panose="020B0503050000000000" pitchFamily="34" charset="77"/>
                <a:ea typeface="IBM Eliot Sans Regular" charset="0"/>
                <a:cs typeface="IBM Eliot Sans Regular" charset="0"/>
                <a:sym typeface="Helvetica Neue"/>
              </a:rPr>
              <a:t>DevOps Tooling</a:t>
            </a:r>
          </a:p>
        </p:txBody>
      </p:sp>
      <p:cxnSp>
        <p:nvCxnSpPr>
          <p:cNvPr id="8" name="Straight Connector 7"/>
          <p:cNvCxnSpPr/>
          <p:nvPr/>
        </p:nvCxnSpPr>
        <p:spPr>
          <a:xfrm>
            <a:off x="4653325" y="5090980"/>
            <a:ext cx="0" cy="954319"/>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5702020" y="5090980"/>
            <a:ext cx="0" cy="954319"/>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6611361" y="5090980"/>
            <a:ext cx="0" cy="954319"/>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7660056" y="5090980"/>
            <a:ext cx="0" cy="954319"/>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8708750" y="5090980"/>
            <a:ext cx="0" cy="954319"/>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9757445" y="5090980"/>
            <a:ext cx="0" cy="954319"/>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a:off x="10887632" y="5090980"/>
            <a:ext cx="0" cy="954319"/>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a:off x="4997428" y="2566949"/>
            <a:ext cx="0" cy="1146577"/>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a:off x="6302900" y="2566949"/>
            <a:ext cx="0" cy="1146577"/>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a:off x="7625401" y="2566949"/>
            <a:ext cx="0" cy="1146577"/>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a:off x="9192396" y="2566949"/>
            <a:ext cx="0" cy="1146577"/>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a:off x="10640824" y="2566949"/>
            <a:ext cx="0" cy="1146577"/>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a:stCxn id="237" idx="3"/>
          </p:cNvCxnSpPr>
          <p:nvPr/>
        </p:nvCxnSpPr>
        <p:spPr>
          <a:xfrm flipH="1" flipV="1">
            <a:off x="3689875" y="3140237"/>
            <a:ext cx="8240616" cy="3856"/>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a:off x="5312508" y="1493209"/>
            <a:ext cx="0" cy="943696"/>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52" name="Group 151"/>
          <p:cNvGrpSpPr/>
          <p:nvPr/>
        </p:nvGrpSpPr>
        <p:grpSpPr>
          <a:xfrm>
            <a:off x="5164280" y="1833674"/>
            <a:ext cx="296456" cy="282985"/>
            <a:chOff x="3417694" y="3156958"/>
            <a:chExt cx="222342" cy="222342"/>
          </a:xfrm>
        </p:grpSpPr>
        <p:sp>
          <p:nvSpPr>
            <p:cNvPr id="153" name="Shape 297"/>
            <p:cNvSpPr/>
            <p:nvPr/>
          </p:nvSpPr>
          <p:spPr>
            <a:xfrm>
              <a:off x="3417694" y="3156958"/>
              <a:ext cx="222342" cy="222342"/>
            </a:xfrm>
            <a:prstGeom prst="ellipse">
              <a:avLst/>
            </a:prstGeom>
            <a:solidFill>
              <a:srgbClr val="211D7F"/>
            </a:solidFill>
            <a:ln w="9525" cap="flat" cmpd="sng">
              <a:solidFill>
                <a:schemeClr val="bg2"/>
              </a:solidFill>
              <a:prstDash val="solid"/>
              <a:round/>
              <a:headEnd type="none" w="med" len="med"/>
              <a:tailEnd type="none" w="med" len="med"/>
            </a:ln>
          </p:spPr>
          <p:txBody>
            <a:bodyPr lIns="0" tIns="0" rIns="0" bIns="0" anchor="ctr" anchorCtr="0">
              <a:noAutofit/>
            </a:bodyPr>
            <a:lstStyle/>
            <a:p>
              <a:pPr algn="ctr"/>
              <a:endParaRPr sz="1400">
                <a:solidFill>
                  <a:srgbClr val="150957"/>
                </a:solidFill>
                <a:latin typeface="IBM Plex Sans" panose="020B0503050000000000" pitchFamily="34" charset="77"/>
                <a:ea typeface="IBM Eliot Sans Regular" charset="0"/>
                <a:cs typeface="IBM Eliot Sans Regular" charset="0"/>
                <a:sym typeface="Arial"/>
              </a:endParaRPr>
            </a:p>
          </p:txBody>
        </p:sp>
        <p:sp>
          <p:nvSpPr>
            <p:cNvPr id="154" name="Shape 298"/>
            <p:cNvSpPr/>
            <p:nvPr/>
          </p:nvSpPr>
          <p:spPr>
            <a:xfrm rot="5400000">
              <a:off x="3492768" y="3228129"/>
              <a:ext cx="97593" cy="84132"/>
            </a:xfrm>
            <a:prstGeom prst="triangle">
              <a:avLst>
                <a:gd name="adj" fmla="val 50000"/>
              </a:avLst>
            </a:prstGeom>
            <a:noFill/>
            <a:ln w="9525">
              <a:solidFill>
                <a:schemeClr val="bg2"/>
              </a:solidFill>
            </a:ln>
          </p:spPr>
          <p:txBody>
            <a:bodyPr lIns="0" tIns="0" rIns="0" bIns="0" anchor="ctr" anchorCtr="0">
              <a:noAutofit/>
            </a:bodyPr>
            <a:lstStyle/>
            <a:p>
              <a:pPr algn="ctr"/>
              <a:endParaRPr sz="1400">
                <a:solidFill>
                  <a:srgbClr val="FFFFFF"/>
                </a:solidFill>
                <a:latin typeface="IBM Plex Sans" panose="020B0503050000000000" pitchFamily="34" charset="77"/>
                <a:ea typeface="IBM Eliot Sans Regular" charset="0"/>
                <a:cs typeface="IBM Eliot Sans Regular" charset="0"/>
                <a:sym typeface="Arial"/>
              </a:endParaRPr>
            </a:p>
          </p:txBody>
        </p:sp>
      </p:grpSp>
      <p:cxnSp>
        <p:nvCxnSpPr>
          <p:cNvPr id="276" name="Straight Connector 275"/>
          <p:cNvCxnSpPr/>
          <p:nvPr/>
        </p:nvCxnSpPr>
        <p:spPr>
          <a:xfrm>
            <a:off x="6983565" y="1493209"/>
            <a:ext cx="0" cy="943696"/>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8654623" y="1493209"/>
            <a:ext cx="0" cy="943696"/>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10325680" y="1493209"/>
            <a:ext cx="0" cy="943696"/>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55" name="Group 154"/>
          <p:cNvGrpSpPr/>
          <p:nvPr/>
        </p:nvGrpSpPr>
        <p:grpSpPr>
          <a:xfrm>
            <a:off x="6835337" y="1833674"/>
            <a:ext cx="296456" cy="282985"/>
            <a:chOff x="3417694" y="3156958"/>
            <a:chExt cx="222342" cy="222342"/>
          </a:xfrm>
        </p:grpSpPr>
        <p:sp>
          <p:nvSpPr>
            <p:cNvPr id="156" name="Shape 297"/>
            <p:cNvSpPr/>
            <p:nvPr/>
          </p:nvSpPr>
          <p:spPr>
            <a:xfrm>
              <a:off x="3417694" y="3156958"/>
              <a:ext cx="222342" cy="222342"/>
            </a:xfrm>
            <a:prstGeom prst="ellipse">
              <a:avLst/>
            </a:prstGeom>
            <a:solidFill>
              <a:srgbClr val="211D7F"/>
            </a:solidFill>
            <a:ln w="9525" cap="flat" cmpd="sng">
              <a:solidFill>
                <a:schemeClr val="bg2"/>
              </a:solidFill>
              <a:prstDash val="solid"/>
              <a:round/>
              <a:headEnd type="none" w="med" len="med"/>
              <a:tailEnd type="none" w="med" len="med"/>
            </a:ln>
          </p:spPr>
          <p:txBody>
            <a:bodyPr lIns="0" tIns="0" rIns="0" bIns="0" anchor="ctr" anchorCtr="0">
              <a:noAutofit/>
            </a:bodyPr>
            <a:lstStyle/>
            <a:p>
              <a:pPr algn="ctr"/>
              <a:endParaRPr sz="1400">
                <a:solidFill>
                  <a:srgbClr val="150957"/>
                </a:solidFill>
                <a:latin typeface="IBM Plex Sans" panose="020B0503050000000000" pitchFamily="34" charset="77"/>
                <a:ea typeface="IBM Eliot Sans Regular" charset="0"/>
                <a:cs typeface="IBM Eliot Sans Regular" charset="0"/>
                <a:sym typeface="Arial"/>
              </a:endParaRPr>
            </a:p>
          </p:txBody>
        </p:sp>
        <p:sp>
          <p:nvSpPr>
            <p:cNvPr id="157" name="Shape 298"/>
            <p:cNvSpPr/>
            <p:nvPr/>
          </p:nvSpPr>
          <p:spPr>
            <a:xfrm rot="5400000">
              <a:off x="3492768" y="3228129"/>
              <a:ext cx="97593" cy="84132"/>
            </a:xfrm>
            <a:prstGeom prst="triangle">
              <a:avLst>
                <a:gd name="adj" fmla="val 50000"/>
              </a:avLst>
            </a:prstGeom>
            <a:noFill/>
            <a:ln w="9525">
              <a:solidFill>
                <a:schemeClr val="bg2"/>
              </a:solidFill>
            </a:ln>
          </p:spPr>
          <p:txBody>
            <a:bodyPr lIns="0" tIns="0" rIns="0" bIns="0" anchor="ctr" anchorCtr="0">
              <a:noAutofit/>
            </a:bodyPr>
            <a:lstStyle/>
            <a:p>
              <a:pPr algn="ctr"/>
              <a:endParaRPr sz="1400">
                <a:solidFill>
                  <a:srgbClr val="FFFFFF"/>
                </a:solidFill>
                <a:latin typeface="IBM Plex Sans" panose="020B0503050000000000" pitchFamily="34" charset="77"/>
                <a:ea typeface="IBM Eliot Sans Regular" charset="0"/>
                <a:cs typeface="IBM Eliot Sans Regular" charset="0"/>
                <a:sym typeface="Arial"/>
              </a:endParaRPr>
            </a:p>
          </p:txBody>
        </p:sp>
      </p:grpSp>
      <p:grpSp>
        <p:nvGrpSpPr>
          <p:cNvPr id="158" name="Group 157"/>
          <p:cNvGrpSpPr/>
          <p:nvPr/>
        </p:nvGrpSpPr>
        <p:grpSpPr>
          <a:xfrm>
            <a:off x="8506395" y="1833674"/>
            <a:ext cx="296456" cy="282985"/>
            <a:chOff x="3417694" y="3156958"/>
            <a:chExt cx="222342" cy="222342"/>
          </a:xfrm>
        </p:grpSpPr>
        <p:sp>
          <p:nvSpPr>
            <p:cNvPr id="159" name="Shape 297"/>
            <p:cNvSpPr/>
            <p:nvPr/>
          </p:nvSpPr>
          <p:spPr>
            <a:xfrm>
              <a:off x="3417694" y="3156958"/>
              <a:ext cx="222342" cy="222342"/>
            </a:xfrm>
            <a:prstGeom prst="ellipse">
              <a:avLst/>
            </a:prstGeom>
            <a:solidFill>
              <a:srgbClr val="211D7F"/>
            </a:solidFill>
            <a:ln w="9525" cap="flat" cmpd="sng">
              <a:solidFill>
                <a:schemeClr val="bg2"/>
              </a:solidFill>
              <a:prstDash val="solid"/>
              <a:round/>
              <a:headEnd type="none" w="med" len="med"/>
              <a:tailEnd type="none" w="med" len="med"/>
            </a:ln>
          </p:spPr>
          <p:txBody>
            <a:bodyPr lIns="0" tIns="0" rIns="0" bIns="0" anchor="ctr" anchorCtr="0">
              <a:noAutofit/>
            </a:bodyPr>
            <a:lstStyle/>
            <a:p>
              <a:pPr algn="ctr"/>
              <a:endParaRPr sz="1400">
                <a:solidFill>
                  <a:srgbClr val="150957"/>
                </a:solidFill>
                <a:latin typeface="IBM Plex Sans" panose="020B0503050000000000" pitchFamily="34" charset="77"/>
                <a:ea typeface="IBM Eliot Sans Regular" charset="0"/>
                <a:cs typeface="IBM Eliot Sans Regular" charset="0"/>
                <a:sym typeface="Arial"/>
              </a:endParaRPr>
            </a:p>
          </p:txBody>
        </p:sp>
        <p:sp>
          <p:nvSpPr>
            <p:cNvPr id="160" name="Shape 298"/>
            <p:cNvSpPr/>
            <p:nvPr/>
          </p:nvSpPr>
          <p:spPr>
            <a:xfrm rot="5400000">
              <a:off x="3492768" y="3228129"/>
              <a:ext cx="97593" cy="84132"/>
            </a:xfrm>
            <a:prstGeom prst="triangle">
              <a:avLst>
                <a:gd name="adj" fmla="val 50000"/>
              </a:avLst>
            </a:prstGeom>
            <a:noFill/>
            <a:ln w="9525">
              <a:solidFill>
                <a:schemeClr val="bg2"/>
              </a:solidFill>
            </a:ln>
          </p:spPr>
          <p:txBody>
            <a:bodyPr lIns="0" tIns="0" rIns="0" bIns="0" anchor="ctr" anchorCtr="0">
              <a:noAutofit/>
            </a:bodyPr>
            <a:lstStyle/>
            <a:p>
              <a:pPr algn="ctr"/>
              <a:endParaRPr sz="1400">
                <a:solidFill>
                  <a:srgbClr val="FFFFFF"/>
                </a:solidFill>
                <a:latin typeface="IBM Plex Sans" panose="020B0503050000000000" pitchFamily="34" charset="77"/>
                <a:ea typeface="IBM Eliot Sans Regular" charset="0"/>
                <a:cs typeface="IBM Eliot Sans Regular" charset="0"/>
                <a:sym typeface="Arial"/>
              </a:endParaRPr>
            </a:p>
          </p:txBody>
        </p:sp>
      </p:grpSp>
      <p:grpSp>
        <p:nvGrpSpPr>
          <p:cNvPr id="161" name="Group 160"/>
          <p:cNvGrpSpPr/>
          <p:nvPr/>
        </p:nvGrpSpPr>
        <p:grpSpPr>
          <a:xfrm>
            <a:off x="10177452" y="1833674"/>
            <a:ext cx="296456" cy="282985"/>
            <a:chOff x="3417694" y="3156958"/>
            <a:chExt cx="222342" cy="222342"/>
          </a:xfrm>
        </p:grpSpPr>
        <p:sp>
          <p:nvSpPr>
            <p:cNvPr id="162" name="Shape 297"/>
            <p:cNvSpPr/>
            <p:nvPr/>
          </p:nvSpPr>
          <p:spPr>
            <a:xfrm>
              <a:off x="3417694" y="3156958"/>
              <a:ext cx="222342" cy="222342"/>
            </a:xfrm>
            <a:prstGeom prst="ellipse">
              <a:avLst/>
            </a:prstGeom>
            <a:solidFill>
              <a:srgbClr val="211D7F"/>
            </a:solidFill>
            <a:ln w="9525" cap="flat" cmpd="sng">
              <a:solidFill>
                <a:schemeClr val="bg2"/>
              </a:solidFill>
              <a:prstDash val="solid"/>
              <a:round/>
              <a:headEnd type="none" w="med" len="med"/>
              <a:tailEnd type="none" w="med" len="med"/>
            </a:ln>
          </p:spPr>
          <p:txBody>
            <a:bodyPr lIns="0" tIns="0" rIns="0" bIns="0" anchor="ctr" anchorCtr="0">
              <a:noAutofit/>
            </a:bodyPr>
            <a:lstStyle/>
            <a:p>
              <a:pPr algn="ctr"/>
              <a:endParaRPr sz="1400">
                <a:solidFill>
                  <a:srgbClr val="150957"/>
                </a:solidFill>
                <a:latin typeface="IBM Plex Sans" panose="020B0503050000000000" pitchFamily="34" charset="77"/>
                <a:ea typeface="IBM Eliot Sans Regular" charset="0"/>
                <a:cs typeface="IBM Eliot Sans Regular" charset="0"/>
                <a:sym typeface="Arial"/>
              </a:endParaRPr>
            </a:p>
          </p:txBody>
        </p:sp>
        <p:sp>
          <p:nvSpPr>
            <p:cNvPr id="163" name="Shape 298"/>
            <p:cNvSpPr/>
            <p:nvPr/>
          </p:nvSpPr>
          <p:spPr>
            <a:xfrm rot="5400000">
              <a:off x="3492768" y="3228129"/>
              <a:ext cx="97593" cy="84132"/>
            </a:xfrm>
            <a:prstGeom prst="triangle">
              <a:avLst>
                <a:gd name="adj" fmla="val 50000"/>
              </a:avLst>
            </a:prstGeom>
            <a:noFill/>
            <a:ln w="9525">
              <a:solidFill>
                <a:schemeClr val="bg2"/>
              </a:solidFill>
            </a:ln>
          </p:spPr>
          <p:txBody>
            <a:bodyPr lIns="0" tIns="0" rIns="0" bIns="0" anchor="ctr" anchorCtr="0">
              <a:noAutofit/>
            </a:bodyPr>
            <a:lstStyle/>
            <a:p>
              <a:pPr algn="ctr"/>
              <a:endParaRPr sz="1400">
                <a:solidFill>
                  <a:srgbClr val="FFFFFF"/>
                </a:solidFill>
                <a:latin typeface="IBM Plex Sans" panose="020B0503050000000000" pitchFamily="34" charset="77"/>
                <a:ea typeface="IBM Eliot Sans Regular" charset="0"/>
                <a:cs typeface="IBM Eliot Sans Regular" charset="0"/>
                <a:sym typeface="Arial"/>
              </a:endParaRPr>
            </a:p>
          </p:txBody>
        </p:sp>
      </p:grpSp>
      <p:cxnSp>
        <p:nvCxnSpPr>
          <p:cNvPr id="279" name="Straight Connector 278"/>
          <p:cNvCxnSpPr/>
          <p:nvPr/>
        </p:nvCxnSpPr>
        <p:spPr>
          <a:xfrm>
            <a:off x="5963069" y="3880140"/>
            <a:ext cx="0" cy="1085384"/>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a:off x="9603374" y="3880140"/>
            <a:ext cx="0" cy="1085384"/>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a:off x="4761162" y="4314393"/>
            <a:ext cx="0" cy="651132"/>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a:off x="7216856" y="4314393"/>
            <a:ext cx="0" cy="651132"/>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a:off x="8398484" y="4314393"/>
            <a:ext cx="0" cy="651132"/>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a:off x="10786554" y="4314393"/>
            <a:ext cx="0" cy="651132"/>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4" name="Shape 295"/>
          <p:cNvSpPr txBox="1"/>
          <p:nvPr/>
        </p:nvSpPr>
        <p:spPr>
          <a:xfrm>
            <a:off x="3649510" y="5085235"/>
            <a:ext cx="958937" cy="954319"/>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Watson</a:t>
            </a:r>
          </a:p>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Oncology</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05" name="Shape 295"/>
          <p:cNvSpPr txBox="1"/>
          <p:nvPr/>
        </p:nvSpPr>
        <p:spPr>
          <a:xfrm>
            <a:off x="4698205" y="5090980"/>
            <a:ext cx="958937" cy="948573"/>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Watson</a:t>
            </a:r>
          </a:p>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Cyber Security</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06" name="Shape 295"/>
          <p:cNvSpPr txBox="1"/>
          <p:nvPr/>
        </p:nvSpPr>
        <p:spPr>
          <a:xfrm>
            <a:off x="5746898" y="5090980"/>
            <a:ext cx="819584" cy="948573"/>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Weather</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07" name="Shape 295"/>
          <p:cNvSpPr txBox="1"/>
          <p:nvPr/>
        </p:nvSpPr>
        <p:spPr>
          <a:xfrm>
            <a:off x="6656241" y="5090980"/>
            <a:ext cx="958937" cy="948573"/>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IBM Services &amp; Ind. Solutions</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08" name="Shape 295"/>
          <p:cNvSpPr txBox="1"/>
          <p:nvPr/>
        </p:nvSpPr>
        <p:spPr>
          <a:xfrm>
            <a:off x="7704935" y="5090980"/>
            <a:ext cx="958937" cy="948573"/>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Watson</a:t>
            </a:r>
          </a:p>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Virtual Agent</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09" name="Shape 295"/>
          <p:cNvSpPr txBox="1"/>
          <p:nvPr/>
        </p:nvSpPr>
        <p:spPr>
          <a:xfrm>
            <a:off x="8753630" y="5090980"/>
            <a:ext cx="958937" cy="948573"/>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Watson Explore &amp; Discover</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10" name="Shape 295"/>
          <p:cNvSpPr txBox="1"/>
          <p:nvPr/>
        </p:nvSpPr>
        <p:spPr>
          <a:xfrm>
            <a:off x="9802324" y="5090980"/>
            <a:ext cx="1040429" cy="948573"/>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IBM Risk &amp; Compliance</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111" name="Shape 295"/>
          <p:cNvSpPr txBox="1"/>
          <p:nvPr/>
        </p:nvSpPr>
        <p:spPr>
          <a:xfrm>
            <a:off x="10932515" y="5263406"/>
            <a:ext cx="958937" cy="594491"/>
          </a:xfrm>
          <a:prstGeom prst="rect">
            <a:avLst/>
          </a:prstGeom>
          <a:noFill/>
          <a:ln w="12700">
            <a:noFill/>
          </a:ln>
        </p:spPr>
        <p:txBody>
          <a:bodyPr wrap="square" lIns="121900" tIns="60933" rIns="121900" bIns="60933" anchor="ctr" anchorCtr="0">
            <a:noAutofit/>
          </a:bodyPr>
          <a:lstStyle/>
          <a:p>
            <a:pPr algn="ctr">
              <a:lnSpc>
                <a:spcPct val="90000"/>
              </a:lnSpc>
              <a:buClr>
                <a:srgbClr val="EFD2FF"/>
              </a:buClr>
              <a:buSzPct val="25000"/>
            </a:pPr>
            <a:r>
              <a:rPr lang="en-US" sz="1067" dirty="0">
                <a:solidFill>
                  <a:srgbClr val="FFFFFF"/>
                </a:solidFill>
                <a:latin typeface="IBM Plex Sans" panose="020B0503050000000000" pitchFamily="34" charset="77"/>
                <a:ea typeface="IBM Eliot Sans Regular" charset="0"/>
                <a:cs typeface="IBM Eliot Sans Regular" charset="0"/>
                <a:sym typeface="Helvetica Neue"/>
              </a:rPr>
              <a:t>Asset Mgmt. (Maximo)</a:t>
            </a:r>
            <a:endParaRPr lang="en-US" sz="667" dirty="0">
              <a:solidFill>
                <a:srgbClr val="FFFFFF"/>
              </a:solidFill>
              <a:latin typeface="IBM Plex Sans" panose="020B0503050000000000" pitchFamily="34" charset="77"/>
              <a:ea typeface="IBM Eliot Sans Regular" charset="0"/>
              <a:cs typeface="IBM Eliot Sans Regular" charset="0"/>
              <a:sym typeface="Helvetica Neue"/>
            </a:endParaRPr>
          </a:p>
        </p:txBody>
      </p:sp>
      <p:sp>
        <p:nvSpPr>
          <p:cNvPr id="99" name="Footer Placeholder 1">
            <a:extLst>
              <a:ext uri="{FF2B5EF4-FFF2-40B4-BE49-F238E27FC236}">
                <a16:creationId xmlns:a16="http://schemas.microsoft.com/office/drawing/2014/main" id="{59A9C91C-5F4B-6A4B-B478-A52C0B240937}"/>
              </a:ext>
            </a:extLst>
          </p:cNvPr>
          <p:cNvSpPr txBox="1">
            <a:spLocks/>
          </p:cNvSpPr>
          <p:nvPr/>
        </p:nvSpPr>
        <p:spPr>
          <a:xfrm>
            <a:off x="304800" y="6435307"/>
            <a:ext cx="8534400" cy="182880"/>
          </a:xfrm>
          <a:prstGeom prst="rect">
            <a:avLst/>
          </a:prstGeom>
        </p:spPr>
        <p:txBody>
          <a:bodyPr vert="horz" lIns="0" tIns="0" rIns="0" bIns="0" rtlCol="0" anchor="ctr"/>
          <a:lstStyle>
            <a:defPPr>
              <a:defRPr lang="en-US"/>
            </a:defPPr>
            <a:lvl1pPr marL="0" algn="r" defTabSz="914400" rtl="0" eaLnBrk="1" latinLnBrk="0" hangingPunct="1">
              <a:defRPr sz="800" b="0" i="0" kern="1200" baseline="0">
                <a:solidFill>
                  <a:schemeClr val="bg2"/>
                </a:solidFill>
                <a:latin typeface="IBM Eliot Sans Regular" charset="0"/>
                <a:ea typeface="IBM Eliot Sans Regular" charset="0"/>
                <a:cs typeface="IBM Eliot Sans Regular"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dirty="0">
              <a:solidFill>
                <a:srgbClr val="FFFFFF"/>
              </a:solidFill>
              <a:latin typeface="IBM Plex Sans" panose="020B0503050000000000" pitchFamily="34" charset="77"/>
            </a:endParaRPr>
          </a:p>
        </p:txBody>
      </p:sp>
    </p:spTree>
    <p:extLst>
      <p:ext uri="{BB962C8B-B14F-4D97-AF65-F5344CB8AC3E}">
        <p14:creationId xmlns:p14="http://schemas.microsoft.com/office/powerpoint/2010/main" val="263641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c 14">
            <a:extLst>
              <a:ext uri="{FF2B5EF4-FFF2-40B4-BE49-F238E27FC236}">
                <a16:creationId xmlns:a16="http://schemas.microsoft.com/office/drawing/2014/main" id="{E85445C8-1D65-4AAC-90B4-8D9820E457AD}"/>
              </a:ext>
            </a:extLst>
          </p:cNvPr>
          <p:cNvSpPr>
            <a:spLocks/>
          </p:cNvSpPr>
          <p:nvPr>
            <p:custDataLst>
              <p:tags r:id="rId1"/>
            </p:custDataLst>
          </p:nvPr>
        </p:nvSpPr>
        <p:spPr bwMode="auto">
          <a:xfrm rot="10800000" flipH="1" flipV="1">
            <a:off x="0" y="2"/>
            <a:ext cx="8906587" cy="6851573"/>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solidFill>
            <a:schemeClr val="bg1"/>
          </a:solidFill>
          <a:ln w="38100" cap="flat">
            <a:solidFill>
              <a:srgbClr val="031973"/>
            </a:solidFill>
            <a:prstDash val="solid"/>
            <a:round/>
            <a:headEnd/>
            <a:tailEnd/>
          </a:ln>
        </p:spPr>
        <p:txBody>
          <a:bodyPr wrap="none" anchor="ctr"/>
          <a:lstStyle/>
          <a:p>
            <a:pPr defTabSz="914377"/>
            <a:endParaRPr lang="en-US" sz="1333" dirty="0">
              <a:solidFill>
                <a:srgbClr val="000000"/>
              </a:solidFill>
              <a:latin typeface="IBM Plex Sans" panose="020B0503050000000000" pitchFamily="34" charset="77"/>
            </a:endParaRPr>
          </a:p>
        </p:txBody>
      </p:sp>
      <p:sp>
        <p:nvSpPr>
          <p:cNvPr id="6" name="Arc 14">
            <a:extLst>
              <a:ext uri="{FF2B5EF4-FFF2-40B4-BE49-F238E27FC236}">
                <a16:creationId xmlns:a16="http://schemas.microsoft.com/office/drawing/2014/main" id="{E5450D93-4029-46BB-BB57-B50515872851}"/>
              </a:ext>
            </a:extLst>
          </p:cNvPr>
          <p:cNvSpPr>
            <a:spLocks/>
          </p:cNvSpPr>
          <p:nvPr>
            <p:custDataLst>
              <p:tags r:id="rId2"/>
            </p:custDataLst>
          </p:nvPr>
        </p:nvSpPr>
        <p:spPr bwMode="auto">
          <a:xfrm rot="10800000" flipH="1" flipV="1">
            <a:off x="3" y="2103965"/>
            <a:ext cx="6221872" cy="4754035"/>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solidFill>
            <a:schemeClr val="accent3"/>
          </a:solidFill>
          <a:ln w="38100" cap="flat">
            <a:solidFill>
              <a:srgbClr val="054ADA"/>
            </a:solidFill>
            <a:prstDash val="solid"/>
            <a:round/>
            <a:headEnd/>
            <a:tailEnd/>
          </a:ln>
        </p:spPr>
        <p:txBody>
          <a:bodyPr wrap="none" anchor="ctr"/>
          <a:lstStyle/>
          <a:p>
            <a:pPr defTabSz="914377"/>
            <a:endParaRPr lang="en-US" sz="1333" dirty="0">
              <a:solidFill>
                <a:srgbClr val="000000"/>
              </a:solidFill>
              <a:latin typeface="IBM Plex Sans" panose="020B0503050000000000" pitchFamily="34" charset="77"/>
            </a:endParaRPr>
          </a:p>
        </p:txBody>
      </p:sp>
      <p:sp>
        <p:nvSpPr>
          <p:cNvPr id="7" name="Arc 15">
            <a:extLst>
              <a:ext uri="{FF2B5EF4-FFF2-40B4-BE49-F238E27FC236}">
                <a16:creationId xmlns:a16="http://schemas.microsoft.com/office/drawing/2014/main" id="{D9004C1C-C229-4BD1-B247-7D57B1A28D89}"/>
              </a:ext>
            </a:extLst>
          </p:cNvPr>
          <p:cNvSpPr>
            <a:spLocks/>
          </p:cNvSpPr>
          <p:nvPr>
            <p:custDataLst>
              <p:tags r:id="rId3"/>
            </p:custDataLst>
          </p:nvPr>
        </p:nvSpPr>
        <p:spPr bwMode="auto">
          <a:xfrm rot="10800000" flipH="1" flipV="1">
            <a:off x="3" y="3991738"/>
            <a:ext cx="3951139" cy="2859837"/>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solidFill>
            <a:schemeClr val="accent2"/>
          </a:solidFill>
          <a:ln w="38100" cap="flat">
            <a:solidFill>
              <a:srgbClr val="3D8AFF"/>
            </a:solidFill>
            <a:prstDash val="solid"/>
            <a:round/>
            <a:headEnd/>
            <a:tailEnd/>
          </a:ln>
        </p:spPr>
        <p:txBody>
          <a:bodyPr wrap="none" anchor="ctr"/>
          <a:lstStyle/>
          <a:p>
            <a:pPr defTabSz="914377"/>
            <a:endParaRPr lang="en-US" sz="1333" dirty="0">
              <a:solidFill>
                <a:srgbClr val="000000"/>
              </a:solidFill>
              <a:latin typeface="IBM Plex Sans" panose="020B0503050000000000" pitchFamily="34" charset="77"/>
            </a:endParaRPr>
          </a:p>
        </p:txBody>
      </p:sp>
      <p:sp>
        <p:nvSpPr>
          <p:cNvPr id="11" name="Title 7">
            <a:extLst>
              <a:ext uri="{FF2B5EF4-FFF2-40B4-BE49-F238E27FC236}">
                <a16:creationId xmlns:a16="http://schemas.microsoft.com/office/drawing/2014/main" id="{7D72040D-2114-49BA-90FC-46F9EB4D6394}"/>
              </a:ext>
            </a:extLst>
          </p:cNvPr>
          <p:cNvSpPr>
            <a:spLocks noGrp="1"/>
          </p:cNvSpPr>
          <p:nvPr>
            <p:ph type="title"/>
          </p:nvPr>
        </p:nvSpPr>
        <p:spPr>
          <a:xfrm>
            <a:off x="5770881" y="268224"/>
            <a:ext cx="4159293" cy="1228515"/>
          </a:xfrm>
        </p:spPr>
        <p:txBody>
          <a:bodyPr vert="horz" lIns="0" tIns="0" rIns="0" bIns="0" rtlCol="0" anchor="t" anchorCtr="0">
            <a:noAutofit/>
          </a:bodyPr>
          <a:lstStyle/>
          <a:p>
            <a:r>
              <a:rPr lang="en-US" sz="2800" dirty="0">
                <a:latin typeface="IBM Plex Sans" panose="020B0503050000000000" pitchFamily="34" charset="77"/>
                <a:ea typeface="IBM Plex Sans" charset="0"/>
                <a:cs typeface="IBM Plex Sans" charset="0"/>
              </a:rPr>
              <a:t>Matching the right cloud to the right workload</a:t>
            </a:r>
          </a:p>
        </p:txBody>
      </p:sp>
      <p:sp>
        <p:nvSpPr>
          <p:cNvPr id="12" name="Rectangle 11">
            <a:extLst>
              <a:ext uri="{FF2B5EF4-FFF2-40B4-BE49-F238E27FC236}">
                <a16:creationId xmlns:a16="http://schemas.microsoft.com/office/drawing/2014/main" id="{B4C989A1-FB17-4035-8942-0D437F68EC74}"/>
              </a:ext>
            </a:extLst>
          </p:cNvPr>
          <p:cNvSpPr/>
          <p:nvPr/>
        </p:nvSpPr>
        <p:spPr>
          <a:xfrm>
            <a:off x="263353" y="4365105"/>
            <a:ext cx="1009892" cy="517193"/>
          </a:xfrm>
          <a:prstGeom prst="rect">
            <a:avLst/>
          </a:prstGeom>
          <a:noFill/>
          <a:ln w="9525" cap="flat" cmpd="sng" algn="ctr">
            <a:noFill/>
            <a:prstDash val="solid"/>
          </a:ln>
          <a:effectLst/>
        </p:spPr>
        <p:txBody>
          <a:bodyPr wrap="none" lIns="0" tIns="0" rIns="0" bIns="0" rtlCol="0" anchor="t" anchorCtr="0">
            <a:spAutoFit/>
          </a:bodyPr>
          <a:lstStyle/>
          <a:p>
            <a:pPr defTabSz="914332">
              <a:lnSpc>
                <a:spcPct val="90000"/>
              </a:lnSpc>
              <a:defRPr/>
            </a:pPr>
            <a:r>
              <a:rPr lang="es-ES" sz="1867" b="1" dirty="0">
                <a:solidFill>
                  <a:srgbClr val="FFFFFF"/>
                </a:solidFill>
                <a:latin typeface="IBM Plex Sans" panose="020B0503050000000000" pitchFamily="34" charset="77"/>
                <a:ea typeface="Helvetica Neue Medium" charset="0"/>
                <a:cs typeface="Helvetica Neue Medium" charset="0"/>
              </a:rPr>
              <a:t>Maintain</a:t>
            </a:r>
            <a:br>
              <a:rPr lang="es-ES" sz="1867" b="1" dirty="0">
                <a:solidFill>
                  <a:srgbClr val="FFFFFF"/>
                </a:solidFill>
                <a:latin typeface="IBM Plex Sans" panose="020B0503050000000000" pitchFamily="34" charset="77"/>
                <a:ea typeface="Helvetica Neue Medium" charset="0"/>
                <a:cs typeface="Helvetica Neue Medium" charset="0"/>
              </a:rPr>
            </a:br>
            <a:r>
              <a:rPr lang="es-ES" sz="1867" b="1" dirty="0">
                <a:solidFill>
                  <a:srgbClr val="FFFFFF"/>
                </a:solidFill>
                <a:latin typeface="IBM Plex Sans" panose="020B0503050000000000" pitchFamily="34" charset="77"/>
                <a:ea typeface="Helvetica Neue Medium" charset="0"/>
                <a:cs typeface="Helvetica Neue Medium" charset="0"/>
              </a:rPr>
              <a:t>&amp; Evolve</a:t>
            </a:r>
          </a:p>
        </p:txBody>
      </p:sp>
      <p:sp>
        <p:nvSpPr>
          <p:cNvPr id="13" name="Rectangle 12">
            <a:extLst>
              <a:ext uri="{FF2B5EF4-FFF2-40B4-BE49-F238E27FC236}">
                <a16:creationId xmlns:a16="http://schemas.microsoft.com/office/drawing/2014/main" id="{0CCAC154-94B6-4A8A-8B8B-A94604FE8432}"/>
              </a:ext>
            </a:extLst>
          </p:cNvPr>
          <p:cNvSpPr/>
          <p:nvPr/>
        </p:nvSpPr>
        <p:spPr>
          <a:xfrm>
            <a:off x="283677" y="2409806"/>
            <a:ext cx="1198880" cy="517193"/>
          </a:xfrm>
          <a:prstGeom prst="rect">
            <a:avLst/>
          </a:prstGeom>
          <a:noFill/>
          <a:ln w="9525" cap="flat" cmpd="sng" algn="ctr">
            <a:noFill/>
            <a:prstDash val="solid"/>
          </a:ln>
          <a:effectLst/>
        </p:spPr>
        <p:txBody>
          <a:bodyPr wrap="square" lIns="0" tIns="0" rIns="0" bIns="0" rtlCol="0" anchor="t" anchorCtr="0">
            <a:spAutoFit/>
          </a:bodyPr>
          <a:lstStyle/>
          <a:p>
            <a:pPr defTabSz="914332">
              <a:lnSpc>
                <a:spcPct val="90000"/>
              </a:lnSpc>
              <a:defRPr/>
            </a:pPr>
            <a:r>
              <a:rPr lang="es-ES" sz="1867" b="1" dirty="0">
                <a:solidFill>
                  <a:srgbClr val="FFFFFF"/>
                </a:solidFill>
                <a:latin typeface="IBM Plex Sans" panose="020B0503050000000000" pitchFamily="34" charset="77"/>
                <a:ea typeface="Helvetica Neue Medium" charset="0"/>
                <a:cs typeface="Helvetica Neue Medium" charset="0"/>
              </a:rPr>
              <a:t>Private Cloud</a:t>
            </a:r>
          </a:p>
        </p:txBody>
      </p:sp>
      <p:sp>
        <p:nvSpPr>
          <p:cNvPr id="14" name="Rectangle 13">
            <a:extLst>
              <a:ext uri="{FF2B5EF4-FFF2-40B4-BE49-F238E27FC236}">
                <a16:creationId xmlns:a16="http://schemas.microsoft.com/office/drawing/2014/main" id="{C9E008F8-B76D-4449-AA82-5921604A12D0}"/>
              </a:ext>
            </a:extLst>
          </p:cNvPr>
          <p:cNvSpPr/>
          <p:nvPr/>
        </p:nvSpPr>
        <p:spPr>
          <a:xfrm>
            <a:off x="304801" y="277943"/>
            <a:ext cx="716543" cy="517193"/>
          </a:xfrm>
          <a:prstGeom prst="rect">
            <a:avLst/>
          </a:prstGeom>
          <a:noFill/>
          <a:ln w="9525" cap="flat" cmpd="sng" algn="ctr">
            <a:noFill/>
            <a:prstDash val="solid"/>
          </a:ln>
          <a:effectLst/>
        </p:spPr>
        <p:txBody>
          <a:bodyPr wrap="none" lIns="0" tIns="0" rIns="0" bIns="0" rtlCol="0" anchor="t" anchorCtr="0">
            <a:spAutoFit/>
          </a:bodyPr>
          <a:lstStyle/>
          <a:p>
            <a:pPr defTabSz="914332">
              <a:lnSpc>
                <a:spcPct val="90000"/>
              </a:lnSpc>
              <a:defRPr/>
            </a:pPr>
            <a:r>
              <a:rPr lang="es-ES" sz="1867" b="1" dirty="0">
                <a:solidFill>
                  <a:srgbClr val="FFFFFF"/>
                </a:solidFill>
                <a:latin typeface="IBM Plex Sans" panose="020B0503050000000000" pitchFamily="34" charset="77"/>
                <a:ea typeface="Helvetica Neue Medium" charset="0"/>
                <a:cs typeface="Helvetica Neue Medium" charset="0"/>
              </a:rPr>
              <a:t>Public</a:t>
            </a:r>
            <a:br>
              <a:rPr lang="es-ES" sz="1867" b="1" dirty="0">
                <a:solidFill>
                  <a:srgbClr val="FFFFFF"/>
                </a:solidFill>
                <a:latin typeface="IBM Plex Sans" panose="020B0503050000000000" pitchFamily="34" charset="77"/>
                <a:ea typeface="Helvetica Neue Medium" charset="0"/>
                <a:cs typeface="Helvetica Neue Medium" charset="0"/>
              </a:rPr>
            </a:br>
            <a:r>
              <a:rPr lang="es-ES" sz="1867" b="1" dirty="0">
                <a:solidFill>
                  <a:srgbClr val="FFFFFF"/>
                </a:solidFill>
                <a:latin typeface="IBM Plex Sans" panose="020B0503050000000000" pitchFamily="34" charset="77"/>
                <a:ea typeface="Helvetica Neue Medium" charset="0"/>
                <a:cs typeface="Helvetica Neue Medium" charset="0"/>
              </a:rPr>
              <a:t>Cloud</a:t>
            </a:r>
          </a:p>
        </p:txBody>
      </p:sp>
      <p:sp>
        <p:nvSpPr>
          <p:cNvPr id="15" name="TextBox 14">
            <a:extLst>
              <a:ext uri="{FF2B5EF4-FFF2-40B4-BE49-F238E27FC236}">
                <a16:creationId xmlns:a16="http://schemas.microsoft.com/office/drawing/2014/main" id="{67E2F321-FAA1-4CBC-B86B-8A71DF064EA3}"/>
              </a:ext>
            </a:extLst>
          </p:cNvPr>
          <p:cNvSpPr txBox="1"/>
          <p:nvPr/>
        </p:nvSpPr>
        <p:spPr>
          <a:xfrm>
            <a:off x="1816536" y="5653950"/>
            <a:ext cx="1635440" cy="410241"/>
          </a:xfrm>
          <a:prstGeom prst="rect">
            <a:avLst/>
          </a:prstGeom>
          <a:noFill/>
        </p:spPr>
        <p:txBody>
          <a:bodyPr wrap="square" lIns="0" tIns="0" rIns="0" bIns="0" rtlCol="0" anchor="t">
            <a:spAutoFit/>
          </a:bodyPr>
          <a:lstStyle/>
          <a:p>
            <a:pPr defTabSz="914332">
              <a:defRPr/>
            </a:pPr>
            <a:r>
              <a:rPr lang="es-ES" sz="1333" dirty="0">
                <a:solidFill>
                  <a:srgbClr val="FFFFFF"/>
                </a:solidFill>
                <a:latin typeface="IBM Plex Sans" panose="020B0503050000000000" pitchFamily="34" charset="77"/>
                <a:cs typeface="Arial" panose="020B0604020202020204" pitchFamily="34" charset="0"/>
              </a:rPr>
              <a:t>Highly customized applications</a:t>
            </a:r>
          </a:p>
        </p:txBody>
      </p:sp>
      <p:sp>
        <p:nvSpPr>
          <p:cNvPr id="16" name="TextBox 15">
            <a:extLst>
              <a:ext uri="{FF2B5EF4-FFF2-40B4-BE49-F238E27FC236}">
                <a16:creationId xmlns:a16="http://schemas.microsoft.com/office/drawing/2014/main" id="{9F6F804E-02ED-42A5-AAFE-067A75E4B657}"/>
              </a:ext>
            </a:extLst>
          </p:cNvPr>
          <p:cNvSpPr txBox="1"/>
          <p:nvPr/>
        </p:nvSpPr>
        <p:spPr>
          <a:xfrm>
            <a:off x="2236577" y="6173204"/>
            <a:ext cx="1415928" cy="410241"/>
          </a:xfrm>
          <a:prstGeom prst="rect">
            <a:avLst/>
          </a:prstGeom>
          <a:noFill/>
        </p:spPr>
        <p:txBody>
          <a:bodyPr wrap="square" lIns="0" tIns="0" rIns="0" bIns="0" rtlCol="0" anchor="t">
            <a:spAutoFit/>
          </a:bodyPr>
          <a:lstStyle/>
          <a:p>
            <a:pPr defTabSz="914332">
              <a:defRPr/>
            </a:pPr>
            <a:r>
              <a:rPr lang="es-ES" sz="1333" dirty="0">
                <a:solidFill>
                  <a:srgbClr val="FFFFFF"/>
                </a:solidFill>
                <a:latin typeface="IBM Plex Sans" panose="020B0503050000000000" pitchFamily="34" charset="77"/>
                <a:cs typeface="Arial" panose="020B0604020202020204" pitchFamily="34" charset="0"/>
              </a:rPr>
              <a:t>Not yet virtualized</a:t>
            </a:r>
            <a:br>
              <a:rPr lang="es-ES" sz="1333" dirty="0">
                <a:solidFill>
                  <a:srgbClr val="FFFFFF"/>
                </a:solidFill>
                <a:latin typeface="IBM Plex Sans" panose="020B0503050000000000" pitchFamily="34" charset="77"/>
                <a:cs typeface="Arial" panose="020B0604020202020204" pitchFamily="34" charset="0"/>
              </a:rPr>
            </a:br>
            <a:r>
              <a:rPr lang="en-US" sz="1333" dirty="0">
                <a:solidFill>
                  <a:srgbClr val="FFFFFF"/>
                </a:solidFill>
                <a:latin typeface="IBM Plex Sans" panose="020B0503050000000000" pitchFamily="34" charset="77"/>
                <a:cs typeface="Arial" panose="020B0604020202020204" pitchFamily="34" charset="0"/>
              </a:rPr>
              <a:t>applications</a:t>
            </a:r>
          </a:p>
        </p:txBody>
      </p:sp>
      <p:sp>
        <p:nvSpPr>
          <p:cNvPr id="17" name="TextBox 16">
            <a:extLst>
              <a:ext uri="{FF2B5EF4-FFF2-40B4-BE49-F238E27FC236}">
                <a16:creationId xmlns:a16="http://schemas.microsoft.com/office/drawing/2014/main" id="{90A5C6FD-9B65-4929-B9A2-C259FE293CA4}"/>
              </a:ext>
            </a:extLst>
          </p:cNvPr>
          <p:cNvSpPr txBox="1"/>
          <p:nvPr/>
        </p:nvSpPr>
        <p:spPr>
          <a:xfrm>
            <a:off x="255872" y="5066694"/>
            <a:ext cx="1475616" cy="61536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Applications with complex processes and transactions</a:t>
            </a:r>
          </a:p>
        </p:txBody>
      </p:sp>
      <p:sp>
        <p:nvSpPr>
          <p:cNvPr id="18" name="TextBox 17">
            <a:extLst>
              <a:ext uri="{FF2B5EF4-FFF2-40B4-BE49-F238E27FC236}">
                <a16:creationId xmlns:a16="http://schemas.microsoft.com/office/drawing/2014/main" id="{A0311EC0-66CD-4C8E-94C9-BF58BA3A7FAD}"/>
              </a:ext>
            </a:extLst>
          </p:cNvPr>
          <p:cNvSpPr txBox="1"/>
          <p:nvPr/>
        </p:nvSpPr>
        <p:spPr>
          <a:xfrm>
            <a:off x="323417" y="2993066"/>
            <a:ext cx="2241675"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Mature workloads</a:t>
            </a:r>
          </a:p>
        </p:txBody>
      </p:sp>
      <p:sp>
        <p:nvSpPr>
          <p:cNvPr id="19" name="TextBox 18">
            <a:extLst>
              <a:ext uri="{FF2B5EF4-FFF2-40B4-BE49-F238E27FC236}">
                <a16:creationId xmlns:a16="http://schemas.microsoft.com/office/drawing/2014/main" id="{5AF3FB78-2925-4715-863E-F7AFE6A6728D}"/>
              </a:ext>
            </a:extLst>
          </p:cNvPr>
          <p:cNvSpPr txBox="1"/>
          <p:nvPr/>
        </p:nvSpPr>
        <p:spPr>
          <a:xfrm>
            <a:off x="860397" y="3401158"/>
            <a:ext cx="2153920" cy="410241"/>
          </a:xfrm>
          <a:prstGeom prst="rect">
            <a:avLst/>
          </a:prstGeom>
          <a:noFill/>
        </p:spPr>
        <p:txBody>
          <a:bodyPr wrap="square" lIns="0" tIns="0" rIns="0" bIns="0" rtlCol="0" anchor="t">
            <a:spAutoFit/>
          </a:bodyPr>
          <a:lstStyle/>
          <a:p>
            <a:pPr defTabSz="914332"/>
            <a:r>
              <a:rPr lang="en-US" sz="1333" dirty="0">
                <a:solidFill>
                  <a:srgbClr val="FFFFFF"/>
                </a:solidFill>
                <a:latin typeface="IBM Plex Sans" panose="020B0503050000000000" pitchFamily="34" charset="77"/>
                <a:cs typeface="Arial" panose="020B0604020202020204" pitchFamily="34" charset="0"/>
              </a:rPr>
              <a:t>Workloads needing</a:t>
            </a:r>
          </a:p>
          <a:p>
            <a:pPr defTabSz="914332"/>
            <a:r>
              <a:rPr lang="en-US" sz="1333" dirty="0">
                <a:solidFill>
                  <a:srgbClr val="FFFFFF"/>
                </a:solidFill>
                <a:latin typeface="IBM Plex Sans" panose="020B0503050000000000" pitchFamily="34" charset="77"/>
                <a:cs typeface="Arial" panose="020B0604020202020204" pitchFamily="34" charset="0"/>
              </a:rPr>
              <a:t>low latency to back ends</a:t>
            </a:r>
          </a:p>
        </p:txBody>
      </p:sp>
      <p:sp>
        <p:nvSpPr>
          <p:cNvPr id="20" name="TextBox 19">
            <a:extLst>
              <a:ext uri="{FF2B5EF4-FFF2-40B4-BE49-F238E27FC236}">
                <a16:creationId xmlns:a16="http://schemas.microsoft.com/office/drawing/2014/main" id="{351BDB3C-3E53-4B13-B222-5A3AE11ECCAA}"/>
              </a:ext>
            </a:extLst>
          </p:cNvPr>
          <p:cNvSpPr txBox="1"/>
          <p:nvPr/>
        </p:nvSpPr>
        <p:spPr>
          <a:xfrm>
            <a:off x="2180137" y="3868481"/>
            <a:ext cx="1475616" cy="410241"/>
          </a:xfrm>
          <a:prstGeom prst="rect">
            <a:avLst/>
          </a:prstGeom>
          <a:noFill/>
        </p:spPr>
        <p:txBody>
          <a:bodyPr wrap="square" lIns="0" tIns="0" rIns="0" bIns="0" rtlCol="0" anchor="t">
            <a:spAutoFit/>
          </a:bodyPr>
          <a:lstStyle/>
          <a:p>
            <a:pPr defTabSz="914332"/>
            <a:r>
              <a:rPr lang="en-US" sz="1333" dirty="0">
                <a:solidFill>
                  <a:srgbClr val="FFFFFF"/>
                </a:solidFill>
                <a:latin typeface="IBM Plex Sans" panose="020B0503050000000000" pitchFamily="34" charset="77"/>
                <a:cs typeface="Arial" panose="020B0604020202020204" pitchFamily="34" charset="0"/>
              </a:rPr>
              <a:t>Existing database </a:t>
            </a:r>
          </a:p>
          <a:p>
            <a:pPr defTabSz="914332"/>
            <a:r>
              <a:rPr lang="en-US" sz="1333" dirty="0">
                <a:solidFill>
                  <a:srgbClr val="FFFFFF"/>
                </a:solidFill>
                <a:latin typeface="IBM Plex Sans" panose="020B0503050000000000" pitchFamily="34" charset="77"/>
                <a:cs typeface="Arial" panose="020B0604020202020204" pitchFamily="34" charset="0"/>
              </a:rPr>
              <a:t>workloads</a:t>
            </a:r>
          </a:p>
        </p:txBody>
      </p:sp>
      <p:sp>
        <p:nvSpPr>
          <p:cNvPr id="21" name="TextBox 20">
            <a:extLst>
              <a:ext uri="{FF2B5EF4-FFF2-40B4-BE49-F238E27FC236}">
                <a16:creationId xmlns:a16="http://schemas.microsoft.com/office/drawing/2014/main" id="{56787878-C5BA-4002-81B6-14890887AF43}"/>
              </a:ext>
            </a:extLst>
          </p:cNvPr>
          <p:cNvSpPr txBox="1"/>
          <p:nvPr/>
        </p:nvSpPr>
        <p:spPr>
          <a:xfrm>
            <a:off x="3360365" y="4660980"/>
            <a:ext cx="1475616" cy="410241"/>
          </a:xfrm>
          <a:prstGeom prst="rect">
            <a:avLst/>
          </a:prstGeom>
          <a:noFill/>
        </p:spPr>
        <p:txBody>
          <a:bodyPr wrap="square" lIns="0" tIns="0" rIns="0" bIns="0" rtlCol="0" anchor="t">
            <a:spAutoFit/>
          </a:bodyPr>
          <a:lstStyle/>
          <a:p>
            <a:pPr defTabSz="914332"/>
            <a:r>
              <a:rPr lang="en-US" sz="1333" dirty="0">
                <a:solidFill>
                  <a:srgbClr val="FFFFFF"/>
                </a:solidFill>
                <a:latin typeface="IBM Plex Sans" panose="020B0503050000000000" pitchFamily="34" charset="77"/>
                <a:cs typeface="Arial" panose="020B0604020202020204" pitchFamily="34" charset="0"/>
              </a:rPr>
              <a:t>Applications with</a:t>
            </a:r>
            <a:br>
              <a:rPr lang="en-US" sz="1333" dirty="0">
                <a:solidFill>
                  <a:srgbClr val="FFFFFF"/>
                </a:solidFill>
                <a:latin typeface="IBM Plex Sans" panose="020B0503050000000000" pitchFamily="34" charset="77"/>
                <a:cs typeface="Arial" panose="020B0604020202020204" pitchFamily="34" charset="0"/>
              </a:rPr>
            </a:br>
            <a:r>
              <a:rPr lang="en-US" sz="1333" dirty="0">
                <a:solidFill>
                  <a:srgbClr val="FFFFFF"/>
                </a:solidFill>
                <a:latin typeface="IBM Plex Sans" panose="020B0503050000000000" pitchFamily="34" charset="77"/>
                <a:cs typeface="Arial" panose="020B0604020202020204" pitchFamily="34" charset="0"/>
              </a:rPr>
              <a:t>sensitive data</a:t>
            </a:r>
          </a:p>
        </p:txBody>
      </p:sp>
      <p:sp>
        <p:nvSpPr>
          <p:cNvPr id="22" name="TextBox 21">
            <a:extLst>
              <a:ext uri="{FF2B5EF4-FFF2-40B4-BE49-F238E27FC236}">
                <a16:creationId xmlns:a16="http://schemas.microsoft.com/office/drawing/2014/main" id="{A3E19EA8-CA7E-4D6E-A64B-524DA2CCFD95}"/>
              </a:ext>
            </a:extLst>
          </p:cNvPr>
          <p:cNvSpPr txBox="1"/>
          <p:nvPr/>
        </p:nvSpPr>
        <p:spPr>
          <a:xfrm>
            <a:off x="3951141" y="5189045"/>
            <a:ext cx="1686288" cy="410241"/>
          </a:xfrm>
          <a:prstGeom prst="rect">
            <a:avLst/>
          </a:prstGeom>
          <a:noFill/>
        </p:spPr>
        <p:txBody>
          <a:bodyPr wrap="square" lIns="0" tIns="0" rIns="0" bIns="0" rtlCol="0" anchor="t">
            <a:spAutoFit/>
          </a:bodyPr>
          <a:lstStyle/>
          <a:p>
            <a:pPr defTabSz="914332"/>
            <a:r>
              <a:rPr lang="en-US" sz="1333" dirty="0">
                <a:solidFill>
                  <a:srgbClr val="FFFFFF"/>
                </a:solidFill>
                <a:latin typeface="IBM Plex Sans" panose="020B0503050000000000" pitchFamily="34" charset="77"/>
                <a:cs typeface="Arial" panose="020B0604020202020204" pitchFamily="34" charset="0"/>
              </a:rPr>
              <a:t>Regulation-intensive applications</a:t>
            </a:r>
          </a:p>
        </p:txBody>
      </p:sp>
      <p:sp>
        <p:nvSpPr>
          <p:cNvPr id="23" name="TextBox 22">
            <a:extLst>
              <a:ext uri="{FF2B5EF4-FFF2-40B4-BE49-F238E27FC236}">
                <a16:creationId xmlns:a16="http://schemas.microsoft.com/office/drawing/2014/main" id="{90F55074-CF16-48AB-BB65-30DB5E69042D}"/>
              </a:ext>
            </a:extLst>
          </p:cNvPr>
          <p:cNvSpPr txBox="1"/>
          <p:nvPr/>
        </p:nvSpPr>
        <p:spPr>
          <a:xfrm>
            <a:off x="4190093" y="5801829"/>
            <a:ext cx="1787920" cy="410241"/>
          </a:xfrm>
          <a:prstGeom prst="rect">
            <a:avLst/>
          </a:prstGeom>
          <a:noFill/>
        </p:spPr>
        <p:txBody>
          <a:bodyPr wrap="square" lIns="0" tIns="0" rIns="0" bIns="0" rtlCol="0" anchor="t">
            <a:spAutoFit/>
          </a:bodyPr>
          <a:lstStyle/>
          <a:p>
            <a:pPr defTabSz="914332"/>
            <a:r>
              <a:rPr lang="en-US" sz="1333" dirty="0">
                <a:solidFill>
                  <a:srgbClr val="FFFFFF"/>
                </a:solidFill>
                <a:latin typeface="IBM Plex Sans" panose="020B0503050000000000" pitchFamily="34" charset="77"/>
                <a:cs typeface="Arial" panose="020B0604020202020204" pitchFamily="34" charset="0"/>
              </a:rPr>
              <a:t>Information-intensive applications</a:t>
            </a:r>
          </a:p>
        </p:txBody>
      </p:sp>
      <p:sp>
        <p:nvSpPr>
          <p:cNvPr id="24" name="TextBox 23">
            <a:extLst>
              <a:ext uri="{FF2B5EF4-FFF2-40B4-BE49-F238E27FC236}">
                <a16:creationId xmlns:a16="http://schemas.microsoft.com/office/drawing/2014/main" id="{6751DD6E-BEE6-4EA8-ADB7-40A4DBB1E6A1}"/>
              </a:ext>
            </a:extLst>
          </p:cNvPr>
          <p:cNvSpPr txBox="1"/>
          <p:nvPr/>
        </p:nvSpPr>
        <p:spPr>
          <a:xfrm>
            <a:off x="4255939" y="6390703"/>
            <a:ext cx="1475616" cy="205121"/>
          </a:xfrm>
          <a:prstGeom prst="rect">
            <a:avLst/>
          </a:prstGeom>
          <a:noFill/>
        </p:spPr>
        <p:txBody>
          <a:bodyPr wrap="square" lIns="0" tIns="0" rIns="0" bIns="0" rtlCol="0" anchor="t">
            <a:spAutoFit/>
          </a:bodyPr>
          <a:lstStyle/>
          <a:p>
            <a:pPr defTabSz="914332"/>
            <a:r>
              <a:rPr lang="en-US" sz="1333" dirty="0">
                <a:solidFill>
                  <a:srgbClr val="FFFFFF"/>
                </a:solidFill>
                <a:latin typeface="IBM Plex Sans" panose="020B0503050000000000" pitchFamily="34" charset="77"/>
                <a:cs typeface="Arial" panose="020B0604020202020204" pitchFamily="34" charset="0"/>
              </a:rPr>
              <a:t>Batch processing</a:t>
            </a:r>
          </a:p>
        </p:txBody>
      </p:sp>
      <p:sp>
        <p:nvSpPr>
          <p:cNvPr id="32" name="TextBox 31">
            <a:extLst>
              <a:ext uri="{FF2B5EF4-FFF2-40B4-BE49-F238E27FC236}">
                <a16:creationId xmlns:a16="http://schemas.microsoft.com/office/drawing/2014/main" id="{68A5126A-6119-404D-85CD-9B7A484DFDB9}"/>
              </a:ext>
            </a:extLst>
          </p:cNvPr>
          <p:cNvSpPr txBox="1"/>
          <p:nvPr/>
        </p:nvSpPr>
        <p:spPr>
          <a:xfrm>
            <a:off x="283677" y="855662"/>
            <a:ext cx="2241675"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Backup &amp; archive</a:t>
            </a:r>
          </a:p>
        </p:txBody>
      </p:sp>
      <p:sp>
        <p:nvSpPr>
          <p:cNvPr id="33" name="TextBox 32">
            <a:extLst>
              <a:ext uri="{FF2B5EF4-FFF2-40B4-BE49-F238E27FC236}">
                <a16:creationId xmlns:a16="http://schemas.microsoft.com/office/drawing/2014/main" id="{9C89FA8B-A78D-4570-BB77-A0B1A13A23F3}"/>
              </a:ext>
            </a:extLst>
          </p:cNvPr>
          <p:cNvSpPr txBox="1"/>
          <p:nvPr/>
        </p:nvSpPr>
        <p:spPr>
          <a:xfrm>
            <a:off x="2909373" y="1279774"/>
            <a:ext cx="661299"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ERP</a:t>
            </a:r>
          </a:p>
        </p:txBody>
      </p:sp>
      <p:sp>
        <p:nvSpPr>
          <p:cNvPr id="34" name="TextBox 33">
            <a:extLst>
              <a:ext uri="{FF2B5EF4-FFF2-40B4-BE49-F238E27FC236}">
                <a16:creationId xmlns:a16="http://schemas.microsoft.com/office/drawing/2014/main" id="{D007B883-B0D2-4ABB-A5A9-1048B6EFCCA9}"/>
              </a:ext>
            </a:extLst>
          </p:cNvPr>
          <p:cNvSpPr txBox="1"/>
          <p:nvPr/>
        </p:nvSpPr>
        <p:spPr>
          <a:xfrm>
            <a:off x="2085759" y="1701353"/>
            <a:ext cx="1569995"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Big data &amp; analytics</a:t>
            </a:r>
          </a:p>
        </p:txBody>
      </p:sp>
      <p:sp>
        <p:nvSpPr>
          <p:cNvPr id="35" name="TextBox 34">
            <a:extLst>
              <a:ext uri="{FF2B5EF4-FFF2-40B4-BE49-F238E27FC236}">
                <a16:creationId xmlns:a16="http://schemas.microsoft.com/office/drawing/2014/main" id="{69BFD80C-8F59-4D5F-BB23-D801547311FF}"/>
              </a:ext>
            </a:extLst>
          </p:cNvPr>
          <p:cNvSpPr txBox="1"/>
          <p:nvPr/>
        </p:nvSpPr>
        <p:spPr>
          <a:xfrm>
            <a:off x="758944" y="1231335"/>
            <a:ext cx="1666347"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Front office/desktop</a:t>
            </a:r>
          </a:p>
        </p:txBody>
      </p:sp>
      <p:sp>
        <p:nvSpPr>
          <p:cNvPr id="36" name="TextBox 35">
            <a:extLst>
              <a:ext uri="{FF2B5EF4-FFF2-40B4-BE49-F238E27FC236}">
                <a16:creationId xmlns:a16="http://schemas.microsoft.com/office/drawing/2014/main" id="{616813D0-F8DD-4196-9627-3C1DB169AA45}"/>
              </a:ext>
            </a:extLst>
          </p:cNvPr>
          <p:cNvSpPr txBox="1"/>
          <p:nvPr/>
        </p:nvSpPr>
        <p:spPr>
          <a:xfrm>
            <a:off x="2932140" y="2068363"/>
            <a:ext cx="1447227"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Disaster recovery</a:t>
            </a:r>
          </a:p>
        </p:txBody>
      </p:sp>
      <p:sp>
        <p:nvSpPr>
          <p:cNvPr id="37" name="TextBox 36">
            <a:extLst>
              <a:ext uri="{FF2B5EF4-FFF2-40B4-BE49-F238E27FC236}">
                <a16:creationId xmlns:a16="http://schemas.microsoft.com/office/drawing/2014/main" id="{19956A67-09E6-45F1-B33E-208E09AF8335}"/>
              </a:ext>
            </a:extLst>
          </p:cNvPr>
          <p:cNvSpPr txBox="1"/>
          <p:nvPr/>
        </p:nvSpPr>
        <p:spPr>
          <a:xfrm>
            <a:off x="3610813" y="2491793"/>
            <a:ext cx="2026616" cy="41024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Risk &amp; compliance services</a:t>
            </a:r>
          </a:p>
        </p:txBody>
      </p:sp>
      <p:cxnSp>
        <p:nvCxnSpPr>
          <p:cNvPr id="41" name="Straight Arrow Connector 40">
            <a:extLst>
              <a:ext uri="{FF2B5EF4-FFF2-40B4-BE49-F238E27FC236}">
                <a16:creationId xmlns:a16="http://schemas.microsoft.com/office/drawing/2014/main" id="{6439C102-0900-44F5-A1D2-64DF24E5162D}"/>
              </a:ext>
            </a:extLst>
          </p:cNvPr>
          <p:cNvCxnSpPr/>
          <p:nvPr/>
        </p:nvCxnSpPr>
        <p:spPr>
          <a:xfrm flipV="1">
            <a:off x="3" y="1649391"/>
            <a:ext cx="6868157" cy="5202184"/>
          </a:xfrm>
          <a:prstGeom prst="straightConnector1">
            <a:avLst/>
          </a:prstGeom>
          <a:ln w="38100">
            <a:solidFill>
              <a:schemeClr val="bg2">
                <a:lumMod val="95000"/>
              </a:schemeClr>
            </a:solidFill>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405A6735-1C9A-4179-8627-3D036F44B755}"/>
              </a:ext>
            </a:extLst>
          </p:cNvPr>
          <p:cNvSpPr txBox="1"/>
          <p:nvPr/>
        </p:nvSpPr>
        <p:spPr>
          <a:xfrm>
            <a:off x="4928428" y="3273053"/>
            <a:ext cx="2797456"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Web applications/ e-commerce </a:t>
            </a:r>
          </a:p>
        </p:txBody>
      </p:sp>
      <p:sp>
        <p:nvSpPr>
          <p:cNvPr id="44" name="TextBox 43">
            <a:extLst>
              <a:ext uri="{FF2B5EF4-FFF2-40B4-BE49-F238E27FC236}">
                <a16:creationId xmlns:a16="http://schemas.microsoft.com/office/drawing/2014/main" id="{E5567743-1B81-4B13-8A7D-DF56D1CAE5A3}"/>
              </a:ext>
            </a:extLst>
          </p:cNvPr>
          <p:cNvSpPr txBox="1"/>
          <p:nvPr/>
        </p:nvSpPr>
        <p:spPr>
          <a:xfrm>
            <a:off x="5341779" y="3724234"/>
            <a:ext cx="2264499"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Digital experience solutions</a:t>
            </a:r>
          </a:p>
        </p:txBody>
      </p:sp>
      <p:sp>
        <p:nvSpPr>
          <p:cNvPr id="45" name="TextBox 44">
            <a:extLst>
              <a:ext uri="{FF2B5EF4-FFF2-40B4-BE49-F238E27FC236}">
                <a16:creationId xmlns:a16="http://schemas.microsoft.com/office/drawing/2014/main" id="{C005CE11-9531-4417-B81C-F7618EF0F4B1}"/>
              </a:ext>
            </a:extLst>
          </p:cNvPr>
          <p:cNvSpPr txBox="1"/>
          <p:nvPr/>
        </p:nvSpPr>
        <p:spPr>
          <a:xfrm>
            <a:off x="5749501" y="4175417"/>
            <a:ext cx="1591919"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Customer service </a:t>
            </a:r>
          </a:p>
        </p:txBody>
      </p:sp>
      <p:sp>
        <p:nvSpPr>
          <p:cNvPr id="46" name="TextBox 45">
            <a:extLst>
              <a:ext uri="{FF2B5EF4-FFF2-40B4-BE49-F238E27FC236}">
                <a16:creationId xmlns:a16="http://schemas.microsoft.com/office/drawing/2014/main" id="{561893FC-48D0-43C9-B658-39A5B8D6E23D}"/>
              </a:ext>
            </a:extLst>
          </p:cNvPr>
          <p:cNvSpPr txBox="1"/>
          <p:nvPr/>
        </p:nvSpPr>
        <p:spPr>
          <a:xfrm>
            <a:off x="6140691" y="4626597"/>
            <a:ext cx="2613531"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Enterprise social solutions</a:t>
            </a:r>
          </a:p>
        </p:txBody>
      </p:sp>
      <p:sp>
        <p:nvSpPr>
          <p:cNvPr id="47" name="TextBox 46">
            <a:extLst>
              <a:ext uri="{FF2B5EF4-FFF2-40B4-BE49-F238E27FC236}">
                <a16:creationId xmlns:a16="http://schemas.microsoft.com/office/drawing/2014/main" id="{9009469F-A356-438F-87F1-25AD0F5A07B2}"/>
              </a:ext>
            </a:extLst>
          </p:cNvPr>
          <p:cNvSpPr txBox="1"/>
          <p:nvPr/>
        </p:nvSpPr>
        <p:spPr>
          <a:xfrm>
            <a:off x="6347621" y="5077778"/>
            <a:ext cx="2950191"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Third-party applications</a:t>
            </a:r>
          </a:p>
        </p:txBody>
      </p:sp>
      <p:sp>
        <p:nvSpPr>
          <p:cNvPr id="48" name="TextBox 47">
            <a:extLst>
              <a:ext uri="{FF2B5EF4-FFF2-40B4-BE49-F238E27FC236}">
                <a16:creationId xmlns:a16="http://schemas.microsoft.com/office/drawing/2014/main" id="{6D62E6C9-ECFD-40B9-9D7F-7D099EC1699D}"/>
              </a:ext>
            </a:extLst>
          </p:cNvPr>
          <p:cNvSpPr txBox="1"/>
          <p:nvPr/>
        </p:nvSpPr>
        <p:spPr>
          <a:xfrm>
            <a:off x="6524435" y="5528959"/>
            <a:ext cx="2217597"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Mobile applications</a:t>
            </a:r>
          </a:p>
        </p:txBody>
      </p:sp>
      <p:sp>
        <p:nvSpPr>
          <p:cNvPr id="49" name="TextBox 48">
            <a:extLst>
              <a:ext uri="{FF2B5EF4-FFF2-40B4-BE49-F238E27FC236}">
                <a16:creationId xmlns:a16="http://schemas.microsoft.com/office/drawing/2014/main" id="{9ADEBC34-7810-437D-B88B-2E54AFB65696}"/>
              </a:ext>
            </a:extLst>
          </p:cNvPr>
          <p:cNvSpPr txBox="1"/>
          <p:nvPr/>
        </p:nvSpPr>
        <p:spPr>
          <a:xfrm>
            <a:off x="6570607" y="5980141"/>
            <a:ext cx="3962400" cy="20512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Non-core business processes</a:t>
            </a:r>
          </a:p>
        </p:txBody>
      </p:sp>
      <p:sp>
        <p:nvSpPr>
          <p:cNvPr id="50" name="TextBox 49">
            <a:extLst>
              <a:ext uri="{FF2B5EF4-FFF2-40B4-BE49-F238E27FC236}">
                <a16:creationId xmlns:a16="http://schemas.microsoft.com/office/drawing/2014/main" id="{C7F901D4-AC14-4880-95EA-D590B1F99876}"/>
              </a:ext>
            </a:extLst>
          </p:cNvPr>
          <p:cNvSpPr txBox="1"/>
          <p:nvPr/>
        </p:nvSpPr>
        <p:spPr>
          <a:xfrm>
            <a:off x="6742903" y="6386715"/>
            <a:ext cx="2248732" cy="410241"/>
          </a:xfrm>
          <a:prstGeom prst="rect">
            <a:avLst/>
          </a:prstGeom>
          <a:noFill/>
        </p:spPr>
        <p:txBody>
          <a:bodyPr wrap="square" lIns="0" tIns="0" rIns="0" bIns="0" rtlCol="0" anchor="t">
            <a:spAutoFit/>
          </a:bodyPr>
          <a:lstStyle/>
          <a:p>
            <a:pPr defTabSz="914332"/>
            <a:r>
              <a:rPr lang="es-ES" sz="1333" dirty="0">
                <a:solidFill>
                  <a:srgbClr val="FFFFFF"/>
                </a:solidFill>
                <a:latin typeface="IBM Plex Sans" panose="020B0503050000000000" pitchFamily="34" charset="77"/>
                <a:cs typeface="Arial" panose="020B0604020202020204" pitchFamily="34" charset="0"/>
              </a:rPr>
              <a:t>Development and test workloads</a:t>
            </a:r>
          </a:p>
        </p:txBody>
      </p:sp>
      <p:sp>
        <p:nvSpPr>
          <p:cNvPr id="51" name="Rectangle 50">
            <a:extLst>
              <a:ext uri="{FF2B5EF4-FFF2-40B4-BE49-F238E27FC236}">
                <a16:creationId xmlns:a16="http://schemas.microsoft.com/office/drawing/2014/main" id="{DDD8AACB-916A-49E7-B4A5-8911072C584D}"/>
              </a:ext>
            </a:extLst>
          </p:cNvPr>
          <p:cNvSpPr/>
          <p:nvPr/>
        </p:nvSpPr>
        <p:spPr>
          <a:xfrm>
            <a:off x="6998005" y="1279965"/>
            <a:ext cx="3175869" cy="666977"/>
          </a:xfrm>
          <a:prstGeom prst="rect">
            <a:avLst/>
          </a:prstGeom>
        </p:spPr>
        <p:txBody>
          <a:bodyPr wrap="none">
            <a:spAutoFit/>
          </a:bodyPr>
          <a:lstStyle/>
          <a:p>
            <a:pPr defTabSz="914377"/>
            <a:r>
              <a:rPr lang="en-US" sz="1867" dirty="0">
                <a:solidFill>
                  <a:srgbClr val="1BA3FF"/>
                </a:solidFill>
                <a:latin typeface="IBM Plex Sans" panose="020B0503050000000000" pitchFamily="34" charset="77"/>
                <a:ea typeface="IBM Plex Sans Medium" charset="0"/>
                <a:cs typeface="IBM Plex Sans Medium" charset="0"/>
              </a:rPr>
              <a:t>Enterprise transformation</a:t>
            </a:r>
          </a:p>
          <a:p>
            <a:pPr defTabSz="914377"/>
            <a:r>
              <a:rPr lang="en-US" sz="1867" dirty="0">
                <a:solidFill>
                  <a:srgbClr val="1BA3FF"/>
                </a:solidFill>
                <a:latin typeface="IBM Plex Sans" panose="020B0503050000000000" pitchFamily="34" charset="77"/>
                <a:ea typeface="IBM Plex Sans Medium" charset="0"/>
                <a:cs typeface="IBM Plex Sans Medium" charset="0"/>
              </a:rPr>
              <a:t>required for cloud adoption</a:t>
            </a:r>
          </a:p>
        </p:txBody>
      </p:sp>
      <p:sp>
        <p:nvSpPr>
          <p:cNvPr id="52" name="Rectangle 51">
            <a:extLst>
              <a:ext uri="{FF2B5EF4-FFF2-40B4-BE49-F238E27FC236}">
                <a16:creationId xmlns:a16="http://schemas.microsoft.com/office/drawing/2014/main" id="{5C2E6645-21CB-4AB9-876D-192C8D7B0A37}"/>
              </a:ext>
            </a:extLst>
          </p:cNvPr>
          <p:cNvSpPr/>
          <p:nvPr/>
        </p:nvSpPr>
        <p:spPr>
          <a:xfrm>
            <a:off x="7009029" y="1979149"/>
            <a:ext cx="3509825" cy="584775"/>
          </a:xfrm>
          <a:prstGeom prst="rect">
            <a:avLst/>
          </a:prstGeom>
        </p:spPr>
        <p:txBody>
          <a:bodyPr wrap="square">
            <a:spAutoFit/>
          </a:bodyPr>
          <a:lstStyle/>
          <a:p>
            <a:pPr defTabSz="914377"/>
            <a:r>
              <a:rPr lang="en-US" sz="1600" dirty="0">
                <a:solidFill>
                  <a:srgbClr val="FFFFFF"/>
                </a:solidFill>
                <a:latin typeface="IBM Plex Sans" panose="020B0503050000000000" pitchFamily="34" charset="77"/>
              </a:rPr>
              <a:t>DevOps | Governance | Integration</a:t>
            </a:r>
          </a:p>
          <a:p>
            <a:pPr defTabSz="914377"/>
            <a:r>
              <a:rPr lang="en-US" sz="1600" dirty="0">
                <a:solidFill>
                  <a:srgbClr val="FFFFFF"/>
                </a:solidFill>
                <a:latin typeface="IBM Plex Sans" panose="020B0503050000000000" pitchFamily="34" charset="77"/>
              </a:rPr>
              <a:t>Security | Architecture | Culture</a:t>
            </a:r>
          </a:p>
        </p:txBody>
      </p:sp>
      <p:sp>
        <p:nvSpPr>
          <p:cNvPr id="53" name="Rectangle 52">
            <a:extLst>
              <a:ext uri="{FF2B5EF4-FFF2-40B4-BE49-F238E27FC236}">
                <a16:creationId xmlns:a16="http://schemas.microsoft.com/office/drawing/2014/main" id="{33C8B543-A00F-4F18-B910-B52C1F506C6F}"/>
              </a:ext>
            </a:extLst>
          </p:cNvPr>
          <p:cNvSpPr/>
          <p:nvPr/>
        </p:nvSpPr>
        <p:spPr>
          <a:xfrm>
            <a:off x="9930174" y="6036153"/>
            <a:ext cx="2109044" cy="338554"/>
          </a:xfrm>
          <a:prstGeom prst="rect">
            <a:avLst/>
          </a:prstGeom>
        </p:spPr>
        <p:txBody>
          <a:bodyPr wrap="square">
            <a:spAutoFit/>
          </a:bodyPr>
          <a:lstStyle/>
          <a:p>
            <a:pPr algn="r" defTabSz="914377"/>
            <a:r>
              <a:rPr lang="en-US" sz="800" dirty="0">
                <a:solidFill>
                  <a:srgbClr val="FFFFFF"/>
                </a:solidFill>
                <a:latin typeface="IBM Plex Sans" panose="020B0503050000000000" pitchFamily="34" charset="77"/>
              </a:rPr>
              <a:t>* IBM Institute for Business Value study, “Tailoring Hybrid Cloud” August 2016</a:t>
            </a:r>
          </a:p>
        </p:txBody>
      </p:sp>
      <p:sp>
        <p:nvSpPr>
          <p:cNvPr id="38" name="Footer Placeholder 1">
            <a:extLst>
              <a:ext uri="{FF2B5EF4-FFF2-40B4-BE49-F238E27FC236}">
                <a16:creationId xmlns:a16="http://schemas.microsoft.com/office/drawing/2014/main" id="{744C3640-3B36-A94E-8D03-E5CC9A22BCAA}"/>
              </a:ext>
            </a:extLst>
          </p:cNvPr>
          <p:cNvSpPr txBox="1">
            <a:spLocks/>
          </p:cNvSpPr>
          <p:nvPr/>
        </p:nvSpPr>
        <p:spPr>
          <a:xfrm>
            <a:off x="304801" y="6492382"/>
            <a:ext cx="8534400" cy="182880"/>
          </a:xfrm>
          <a:prstGeom prst="rect">
            <a:avLst/>
          </a:prstGeom>
        </p:spPr>
        <p:txBody>
          <a:bodyPr vert="horz" lIns="0" tIns="0" rIns="0" bIns="0" rtlCol="0" anchor="ctr"/>
          <a:lstStyle>
            <a:defPPr>
              <a:defRPr lang="en-US"/>
            </a:defPPr>
            <a:lvl1pPr marL="0" algn="r" defTabSz="914400" rtl="0" eaLnBrk="1" latinLnBrk="0" hangingPunct="1">
              <a:defRPr sz="800" b="0" i="0" kern="1200" baseline="0">
                <a:solidFill>
                  <a:schemeClr val="bg2"/>
                </a:solidFill>
                <a:latin typeface="IBM Eliot Sans Regular" charset="0"/>
                <a:ea typeface="IBM Eliot Sans Regular" charset="0"/>
                <a:cs typeface="IBM Eliot Sans Regular"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dirty="0">
              <a:solidFill>
                <a:srgbClr val="FFFFFF"/>
              </a:solidFill>
            </a:endParaRPr>
          </a:p>
        </p:txBody>
      </p:sp>
    </p:spTree>
    <p:extLst>
      <p:ext uri="{BB962C8B-B14F-4D97-AF65-F5344CB8AC3E}">
        <p14:creationId xmlns:p14="http://schemas.microsoft.com/office/powerpoint/2010/main" val="372552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12"/>
          <p:cNvSpPr txBox="1">
            <a:spLocks/>
          </p:cNvSpPr>
          <p:nvPr/>
        </p:nvSpPr>
        <p:spPr>
          <a:xfrm>
            <a:off x="9805263" y="3463363"/>
            <a:ext cx="2386735" cy="3394637"/>
          </a:xfrm>
          <a:prstGeom prst="rect">
            <a:avLst/>
          </a:prstGeom>
          <a:solidFill>
            <a:srgbClr val="0064FF"/>
          </a:solidFill>
        </p:spPr>
        <p:txBody>
          <a:bodyPr vert="horz" lIns="304800" tIns="243840" rIns="304800" bIns="304800" rtlCol="0" anchor="t">
            <a:noAutofit/>
          </a:bodyPr>
          <a:lstStyle>
            <a:lvl1pPr marL="0" indent="0" algn="l" defTabSz="457200" rtl="0" eaLnBrk="1" latinLnBrk="0" hangingPunct="1">
              <a:lnSpc>
                <a:spcPct val="100000"/>
              </a:lnSpc>
              <a:spcBef>
                <a:spcPts val="1100"/>
              </a:spcBef>
              <a:buFont typeface="Arial"/>
              <a:buNone/>
              <a:defRPr sz="1400" b="0" i="0" kern="1200">
                <a:solidFill>
                  <a:schemeClr val="bg2"/>
                </a:solidFill>
                <a:latin typeface="IBM Eliot Sans Regular" charset="0"/>
                <a:ea typeface="IBM Eliot Sans Regular" charset="0"/>
                <a:cs typeface="IBM Eliot Sans Regular"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altLang="en-US" sz="1867">
                <a:solidFill>
                  <a:srgbClr val="FFFFFF"/>
                </a:solidFill>
                <a:latin typeface="IBM Plex Sans" panose="020B0503050000000000" pitchFamily="34" charset="77"/>
                <a:ea typeface="Arial" charset="0"/>
                <a:cs typeface="Arial" charset="0"/>
                <a:sym typeface="Arial"/>
              </a:rPr>
              <a:t> </a:t>
            </a:r>
            <a:endParaRPr lang="en-US" altLang="en-US" sz="1867" dirty="0">
              <a:solidFill>
                <a:srgbClr val="FFFFFF"/>
              </a:solidFill>
              <a:latin typeface="IBM Plex Sans" panose="020B0503050000000000" pitchFamily="34" charset="77"/>
              <a:ea typeface="Arial" charset="0"/>
              <a:cs typeface="Arial" charset="0"/>
              <a:sym typeface="Arial"/>
            </a:endParaRPr>
          </a:p>
        </p:txBody>
      </p:sp>
      <p:sp>
        <p:nvSpPr>
          <p:cNvPr id="207874" name="Content Placeholder 12"/>
          <p:cNvSpPr>
            <a:spLocks noGrp="1"/>
          </p:cNvSpPr>
          <p:nvPr>
            <p:ph sz="quarter" idx="15"/>
          </p:nvPr>
        </p:nvSpPr>
        <p:spPr>
          <a:xfrm>
            <a:off x="7361162" y="3446182"/>
            <a:ext cx="2444101" cy="3411817"/>
          </a:xfrm>
          <a:solidFill>
            <a:schemeClr val="accent3">
              <a:lumMod val="60000"/>
              <a:lumOff val="40000"/>
            </a:schemeClr>
          </a:solidFill>
        </p:spPr>
        <p:txBody>
          <a:bodyPr anchor="t"/>
          <a:lstStyle/>
          <a:p>
            <a:pPr>
              <a:spcBef>
                <a:spcPts val="0"/>
              </a:spcBef>
            </a:pPr>
            <a:r>
              <a:rPr lang="en-US" altLang="en-US">
                <a:latin typeface="IBM Plex Sans" panose="020B0503050000000000" pitchFamily="34" charset="77"/>
                <a:ea typeface="Arial" charset="0"/>
                <a:cs typeface="Arial" charset="0"/>
              </a:rPr>
              <a:t> </a:t>
            </a:r>
            <a:endParaRPr lang="en-US" altLang="en-US" dirty="0">
              <a:latin typeface="IBM Plex Sans" panose="020B0503050000000000" pitchFamily="34" charset="77"/>
              <a:ea typeface="Arial" charset="0"/>
              <a:cs typeface="Arial" charset="0"/>
            </a:endParaRPr>
          </a:p>
        </p:txBody>
      </p:sp>
      <p:sp>
        <p:nvSpPr>
          <p:cNvPr id="6" name="Content Placeholder 5"/>
          <p:cNvSpPr>
            <a:spLocks noGrp="1"/>
          </p:cNvSpPr>
          <p:nvPr>
            <p:ph sz="quarter" idx="16"/>
          </p:nvPr>
        </p:nvSpPr>
        <p:spPr>
          <a:xfrm>
            <a:off x="2417712" y="3446179"/>
            <a:ext cx="2527936" cy="3411820"/>
          </a:xfrm>
        </p:spPr>
        <p:txBody>
          <a:bodyPr/>
          <a:lstStyle/>
          <a:p>
            <a:r>
              <a:rPr lang="en-US" dirty="0">
                <a:latin typeface="IBM Plex Sans" panose="020B0503050000000000" pitchFamily="34" charset="77"/>
              </a:rPr>
              <a:t> </a:t>
            </a:r>
          </a:p>
        </p:txBody>
      </p:sp>
      <p:sp>
        <p:nvSpPr>
          <p:cNvPr id="7" name="Content Placeholder 6"/>
          <p:cNvSpPr>
            <a:spLocks noGrp="1"/>
          </p:cNvSpPr>
          <p:nvPr>
            <p:ph sz="quarter" idx="17"/>
          </p:nvPr>
        </p:nvSpPr>
        <p:spPr>
          <a:xfrm>
            <a:off x="4945649" y="3446182"/>
            <a:ext cx="2444100" cy="3411817"/>
          </a:xfrm>
        </p:spPr>
        <p:txBody>
          <a:bodyPr/>
          <a:lstStyle/>
          <a:p>
            <a:r>
              <a:rPr lang="en-US" dirty="0">
                <a:latin typeface="IBM Plex Sans" panose="020B0503050000000000" pitchFamily="34" charset="77"/>
              </a:rPr>
              <a:t> </a:t>
            </a:r>
          </a:p>
        </p:txBody>
      </p:sp>
      <p:sp>
        <p:nvSpPr>
          <p:cNvPr id="9" name="Content Placeholder 8"/>
          <p:cNvSpPr>
            <a:spLocks noGrp="1"/>
          </p:cNvSpPr>
          <p:nvPr>
            <p:ph sz="quarter" idx="18"/>
          </p:nvPr>
        </p:nvSpPr>
        <p:spPr>
          <a:xfrm>
            <a:off x="1" y="3446179"/>
            <a:ext cx="2429479" cy="3411821"/>
          </a:xfrm>
        </p:spPr>
        <p:txBody>
          <a:bodyPr/>
          <a:lstStyle/>
          <a:p>
            <a:r>
              <a:rPr lang="en-US" dirty="0">
                <a:latin typeface="IBM Plex Sans" panose="020B0503050000000000" pitchFamily="34" charset="77"/>
              </a:rPr>
              <a:t> </a:t>
            </a:r>
          </a:p>
        </p:txBody>
      </p:sp>
      <p:sp>
        <p:nvSpPr>
          <p:cNvPr id="2" name="Title 1"/>
          <p:cNvSpPr>
            <a:spLocks noGrp="1"/>
          </p:cNvSpPr>
          <p:nvPr>
            <p:ph type="title"/>
          </p:nvPr>
        </p:nvSpPr>
        <p:spPr>
          <a:xfrm>
            <a:off x="205097" y="176077"/>
            <a:ext cx="7448876" cy="1434108"/>
          </a:xfrm>
        </p:spPr>
        <p:txBody>
          <a:bodyPr/>
          <a:lstStyle/>
          <a:p>
            <a:pPr>
              <a:spcBef>
                <a:spcPts val="0"/>
              </a:spcBef>
            </a:pPr>
            <a:r>
              <a:rPr lang="en-US" sz="2800" dirty="0">
                <a:latin typeface="IBM Plex Sans" panose="020B0503050000000000" pitchFamily="34" charset="77"/>
                <a:ea typeface="Arial" charset="0"/>
                <a:cs typeface="Arial" charset="0"/>
                <a:sym typeface="Helvetica Neue"/>
              </a:rPr>
              <a:t>Widest selection of compute options for any workload, across global infrastructure </a:t>
            </a:r>
          </a:p>
        </p:txBody>
      </p:sp>
      <p:sp>
        <p:nvSpPr>
          <p:cNvPr id="23" name="Content Placeholder 12"/>
          <p:cNvSpPr txBox="1">
            <a:spLocks/>
          </p:cNvSpPr>
          <p:nvPr/>
        </p:nvSpPr>
        <p:spPr bwMode="auto">
          <a:xfrm>
            <a:off x="10041955" y="5219222"/>
            <a:ext cx="1735667" cy="15303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Arial" charset="0"/>
                <a:ea typeface="ＭＳ Ｐゴシック" charset="-128"/>
              </a:defRPr>
            </a:lvl1pPr>
            <a:lvl2pPr>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lvl="1" algn="ctr">
              <a:lnSpc>
                <a:spcPct val="110000"/>
              </a:lnSpc>
              <a:spcBef>
                <a:spcPct val="20000"/>
              </a:spcBef>
            </a:pPr>
            <a:r>
              <a:rPr lang="en-US" altLang="en-US" sz="1600" b="1" kern="0" dirty="0" err="1">
                <a:solidFill>
                  <a:srgbClr val="FFFFFF"/>
                </a:solidFill>
                <a:latin typeface="IBM Plex Sans" panose="020B0503050000000000" pitchFamily="34" charset="77"/>
                <a:ea typeface="Arial" charset="0"/>
                <a:cs typeface="Arial" charset="0"/>
                <a:sym typeface="Arial"/>
              </a:rPr>
              <a:t>Serverless</a:t>
            </a:r>
            <a:endParaRPr lang="en-US" altLang="en-US" sz="1600" b="1" kern="0" dirty="0">
              <a:solidFill>
                <a:srgbClr val="FFFFFF"/>
              </a:solidFill>
              <a:latin typeface="IBM Plex Sans" panose="020B0503050000000000" pitchFamily="34" charset="77"/>
              <a:ea typeface="Arial" charset="0"/>
              <a:cs typeface="Arial" charset="0"/>
              <a:sym typeface="Arial"/>
            </a:endParaRPr>
          </a:p>
          <a:p>
            <a:pPr marL="0" lvl="1" algn="ctr">
              <a:lnSpc>
                <a:spcPct val="110000"/>
              </a:lnSpc>
              <a:spcBef>
                <a:spcPts val="832"/>
              </a:spcBef>
            </a:pPr>
            <a:r>
              <a:rPr lang="en-US" altLang="en-US" sz="1333" kern="0" dirty="0">
                <a:solidFill>
                  <a:srgbClr val="FFFFFF"/>
                </a:solidFill>
                <a:latin typeface="IBM Plex Sans" panose="020B0503050000000000" pitchFamily="34" charset="77"/>
                <a:ea typeface="Arial" charset="0"/>
                <a:cs typeface="Arial" charset="0"/>
                <a:sym typeface="Arial"/>
              </a:rPr>
              <a:t>Maximum speed with </a:t>
            </a:r>
            <a:r>
              <a:rPr lang="en-US" altLang="en-US" sz="1333" kern="0" dirty="0" err="1">
                <a:solidFill>
                  <a:srgbClr val="FFFFFF"/>
                </a:solidFill>
                <a:latin typeface="IBM Plex Sans" panose="020B0503050000000000" pitchFamily="34" charset="77"/>
                <a:ea typeface="Arial" charset="0"/>
                <a:cs typeface="Arial" charset="0"/>
                <a:sym typeface="Arial"/>
              </a:rPr>
              <a:t>serverless</a:t>
            </a:r>
            <a:r>
              <a:rPr lang="en-US" altLang="en-US" sz="1333" kern="0" dirty="0">
                <a:solidFill>
                  <a:srgbClr val="FFFFFF"/>
                </a:solidFill>
                <a:latin typeface="IBM Plex Sans" panose="020B0503050000000000" pitchFamily="34" charset="77"/>
                <a:ea typeface="Arial" charset="0"/>
                <a:cs typeface="Arial" charset="0"/>
                <a:sym typeface="Arial"/>
              </a:rPr>
              <a:t> apps</a:t>
            </a:r>
          </a:p>
          <a:p>
            <a:pPr marL="0" lvl="1" algn="ctr">
              <a:lnSpc>
                <a:spcPct val="110000"/>
              </a:lnSpc>
              <a:spcBef>
                <a:spcPct val="20000"/>
              </a:spcBef>
            </a:pPr>
            <a:endParaRPr lang="en-US" altLang="en-US" sz="1600" b="1" kern="0" dirty="0">
              <a:solidFill>
                <a:srgbClr val="FFFFFF"/>
              </a:solidFill>
              <a:latin typeface="IBM Plex Sans" panose="020B0503050000000000" pitchFamily="34" charset="77"/>
              <a:ea typeface="Arial" charset="0"/>
              <a:cs typeface="Arial" charset="0"/>
              <a:sym typeface="Arial"/>
            </a:endParaRPr>
          </a:p>
          <a:p>
            <a:pPr marL="0" lvl="1" algn="ctr">
              <a:lnSpc>
                <a:spcPct val="110000"/>
              </a:lnSpc>
              <a:spcBef>
                <a:spcPct val="20000"/>
              </a:spcBef>
            </a:pPr>
            <a:endParaRPr lang="en-US" altLang="en-US" sz="1600" b="1" kern="0" dirty="0">
              <a:solidFill>
                <a:srgbClr val="FFFFFF"/>
              </a:solidFill>
              <a:latin typeface="IBM Plex Sans" panose="020B0503050000000000" pitchFamily="34" charset="77"/>
              <a:ea typeface="Arial" charset="0"/>
              <a:cs typeface="Arial" charset="0"/>
              <a:sym typeface="Arial"/>
            </a:endParaRPr>
          </a:p>
        </p:txBody>
      </p:sp>
      <p:sp>
        <p:nvSpPr>
          <p:cNvPr id="25" name="Content Placeholder 12"/>
          <p:cNvSpPr txBox="1">
            <a:spLocks/>
          </p:cNvSpPr>
          <p:nvPr/>
        </p:nvSpPr>
        <p:spPr bwMode="auto">
          <a:xfrm>
            <a:off x="5209873" y="5219222"/>
            <a:ext cx="1735667" cy="15303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Arial" charset="0"/>
                <a:ea typeface="ＭＳ Ｐゴシック" charset="-128"/>
              </a:defRPr>
            </a:lvl1pPr>
            <a:lvl2pPr>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lvl="1" algn="ctr">
              <a:lnSpc>
                <a:spcPct val="110000"/>
              </a:lnSpc>
              <a:spcBef>
                <a:spcPct val="20000"/>
              </a:spcBef>
            </a:pPr>
            <a:r>
              <a:rPr lang="en-US" altLang="en-US" sz="1600" b="1" kern="0" dirty="0">
                <a:solidFill>
                  <a:srgbClr val="FFFFFF"/>
                </a:solidFill>
                <a:latin typeface="IBM Plex Sans" panose="020B0503050000000000" pitchFamily="34" charset="77"/>
                <a:ea typeface="Arial" charset="0"/>
                <a:cs typeface="Arial" charset="0"/>
                <a:sym typeface="Arial"/>
              </a:rPr>
              <a:t>Containers</a:t>
            </a:r>
          </a:p>
          <a:p>
            <a:pPr marL="0" lvl="1" algn="ctr">
              <a:lnSpc>
                <a:spcPct val="110000"/>
              </a:lnSpc>
              <a:spcBef>
                <a:spcPts val="832"/>
              </a:spcBef>
            </a:pPr>
            <a:r>
              <a:rPr lang="en-US" altLang="en-US" sz="1333" kern="0" dirty="0">
                <a:solidFill>
                  <a:srgbClr val="FFFFFF"/>
                </a:solidFill>
                <a:latin typeface="IBM Plex Sans" panose="020B0503050000000000" pitchFamily="34" charset="77"/>
                <a:ea typeface="Arial" charset="0"/>
                <a:cs typeface="Arial" charset="0"/>
                <a:sym typeface="Arial"/>
              </a:rPr>
              <a:t>Maximum portability</a:t>
            </a:r>
          </a:p>
          <a:p>
            <a:pPr marL="0" lvl="1" algn="ctr">
              <a:lnSpc>
                <a:spcPct val="110000"/>
              </a:lnSpc>
              <a:spcBef>
                <a:spcPct val="20000"/>
              </a:spcBef>
            </a:pPr>
            <a:endParaRPr lang="en-US" altLang="en-US" sz="1600" b="1" kern="0" dirty="0">
              <a:solidFill>
                <a:srgbClr val="FFFFFF"/>
              </a:solidFill>
              <a:latin typeface="IBM Plex Sans" panose="020B0503050000000000" pitchFamily="34" charset="77"/>
              <a:ea typeface="Arial" charset="0"/>
              <a:cs typeface="Arial" charset="0"/>
              <a:sym typeface="Arial"/>
            </a:endParaRPr>
          </a:p>
          <a:p>
            <a:pPr marL="0" lvl="1" algn="ctr">
              <a:lnSpc>
                <a:spcPct val="110000"/>
              </a:lnSpc>
              <a:spcBef>
                <a:spcPct val="20000"/>
              </a:spcBef>
            </a:pPr>
            <a:endParaRPr lang="en-US" altLang="en-US" sz="1600" b="1" kern="0" dirty="0">
              <a:solidFill>
                <a:srgbClr val="FFFFFF"/>
              </a:solidFill>
              <a:latin typeface="IBM Plex Sans" panose="020B0503050000000000" pitchFamily="34" charset="77"/>
              <a:ea typeface="Arial" charset="0"/>
              <a:cs typeface="Arial" charset="0"/>
              <a:sym typeface="Arial"/>
            </a:endParaRPr>
          </a:p>
        </p:txBody>
      </p:sp>
      <p:sp>
        <p:nvSpPr>
          <p:cNvPr id="26" name="Content Placeholder 12"/>
          <p:cNvSpPr txBox="1">
            <a:spLocks/>
          </p:cNvSpPr>
          <p:nvPr/>
        </p:nvSpPr>
        <p:spPr bwMode="auto">
          <a:xfrm>
            <a:off x="2723975" y="5177655"/>
            <a:ext cx="1735667" cy="15303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Arial" charset="0"/>
                <a:ea typeface="ＭＳ Ｐゴシック" charset="-128"/>
              </a:defRPr>
            </a:lvl1pPr>
            <a:lvl2pPr>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lvl="1" algn="ctr">
              <a:lnSpc>
                <a:spcPct val="110000"/>
              </a:lnSpc>
              <a:spcBef>
                <a:spcPct val="20000"/>
              </a:spcBef>
            </a:pPr>
            <a:r>
              <a:rPr lang="en-US" altLang="en-US" sz="1600" b="1" kern="0" dirty="0">
                <a:solidFill>
                  <a:srgbClr val="FFFFFF"/>
                </a:solidFill>
                <a:latin typeface="IBM Plex Sans" panose="020B0503050000000000" pitchFamily="34" charset="77"/>
                <a:ea typeface="Arial" charset="0"/>
                <a:cs typeface="Arial" charset="0"/>
                <a:sym typeface="Arial"/>
              </a:rPr>
              <a:t>Virtual  Server</a:t>
            </a:r>
          </a:p>
          <a:p>
            <a:pPr marL="0" lvl="1" algn="ctr">
              <a:lnSpc>
                <a:spcPct val="110000"/>
              </a:lnSpc>
              <a:spcBef>
                <a:spcPts val="832"/>
              </a:spcBef>
            </a:pPr>
            <a:r>
              <a:rPr lang="en-US" altLang="en-US" sz="1333" kern="0" dirty="0">
                <a:solidFill>
                  <a:srgbClr val="FFFFFF"/>
                </a:solidFill>
                <a:latin typeface="IBM Plex Sans" panose="020B0503050000000000" pitchFamily="34" charset="77"/>
                <a:ea typeface="Arial" charset="0"/>
                <a:cs typeface="Arial" charset="0"/>
                <a:sym typeface="Arial"/>
              </a:rPr>
              <a:t>Leverage existing languages and tools</a:t>
            </a:r>
          </a:p>
          <a:p>
            <a:pPr marL="0" lvl="1" algn="ctr">
              <a:lnSpc>
                <a:spcPct val="110000"/>
              </a:lnSpc>
              <a:spcBef>
                <a:spcPct val="20000"/>
              </a:spcBef>
            </a:pPr>
            <a:endParaRPr lang="en-US" altLang="en-US" sz="1600" b="1" kern="0" dirty="0">
              <a:solidFill>
                <a:srgbClr val="FFFFFF"/>
              </a:solidFill>
              <a:latin typeface="IBM Plex Sans" panose="020B0503050000000000" pitchFamily="34" charset="77"/>
              <a:ea typeface="Arial" charset="0"/>
              <a:cs typeface="Arial" charset="0"/>
              <a:sym typeface="Arial"/>
            </a:endParaRPr>
          </a:p>
          <a:p>
            <a:pPr marL="0" lvl="1" algn="ctr">
              <a:lnSpc>
                <a:spcPct val="110000"/>
              </a:lnSpc>
              <a:spcBef>
                <a:spcPct val="20000"/>
              </a:spcBef>
            </a:pPr>
            <a:endParaRPr lang="en-US" altLang="en-US" sz="1600" b="1" kern="0" dirty="0">
              <a:solidFill>
                <a:srgbClr val="FFFFFF"/>
              </a:solidFill>
              <a:latin typeface="IBM Plex Sans" panose="020B0503050000000000" pitchFamily="34" charset="77"/>
              <a:ea typeface="Arial" charset="0"/>
              <a:cs typeface="Arial" charset="0"/>
              <a:sym typeface="Arial"/>
            </a:endParaRPr>
          </a:p>
        </p:txBody>
      </p:sp>
      <p:sp>
        <p:nvSpPr>
          <p:cNvPr id="30" name="Shape 1187"/>
          <p:cNvSpPr/>
          <p:nvPr/>
        </p:nvSpPr>
        <p:spPr>
          <a:xfrm>
            <a:off x="8384090" y="2494583"/>
            <a:ext cx="2232984" cy="29751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a:defRPr b="1">
                <a:solidFill>
                  <a:srgbClr val="7CC7FF"/>
                </a:solidFill>
              </a:defRPr>
            </a:lvl1pPr>
          </a:lstStyle>
          <a:p>
            <a:pPr defTabSz="412740">
              <a:defRPr/>
            </a:pPr>
            <a:r>
              <a:rPr lang="en-US" sz="1600" kern="0" dirty="0">
                <a:solidFill>
                  <a:srgbClr val="1BA3FF"/>
                </a:solidFill>
                <a:latin typeface="IBM Plex Sans" panose="020B0503050000000000" pitchFamily="34" charset="77"/>
                <a:ea typeface="Arial"/>
                <a:cs typeface="Helvetica"/>
                <a:sym typeface="Arial"/>
              </a:rPr>
              <a:t>DEVELOPMENT SPEED</a:t>
            </a:r>
          </a:p>
        </p:txBody>
      </p:sp>
      <p:sp>
        <p:nvSpPr>
          <p:cNvPr id="32" name="Shape 1187"/>
          <p:cNvSpPr/>
          <p:nvPr/>
        </p:nvSpPr>
        <p:spPr>
          <a:xfrm>
            <a:off x="5220475" y="2480604"/>
            <a:ext cx="1417055" cy="297517"/>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lgn="ctr">
              <a:defRPr b="1">
                <a:solidFill>
                  <a:srgbClr val="7CC7FF"/>
                </a:solidFill>
              </a:defRPr>
            </a:lvl1pPr>
          </a:lstStyle>
          <a:p>
            <a:pPr defTabSz="412740">
              <a:defRPr/>
            </a:pPr>
            <a:r>
              <a:rPr lang="en-US" sz="1600" kern="0" dirty="0">
                <a:solidFill>
                  <a:srgbClr val="1BA3FF"/>
                </a:solidFill>
                <a:latin typeface="IBM Plex Sans" panose="020B0503050000000000" pitchFamily="34" charset="77"/>
                <a:ea typeface="Arial"/>
                <a:cs typeface="Helvetica"/>
                <a:sym typeface="Arial"/>
              </a:rPr>
              <a:t>PORTABILITY</a:t>
            </a:r>
          </a:p>
        </p:txBody>
      </p:sp>
      <p:sp>
        <p:nvSpPr>
          <p:cNvPr id="33" name="Shape 1187"/>
          <p:cNvSpPr/>
          <p:nvPr/>
        </p:nvSpPr>
        <p:spPr>
          <a:xfrm>
            <a:off x="1015185" y="2371472"/>
            <a:ext cx="2525104" cy="543739"/>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ctr">
              <a:defRPr b="1">
                <a:solidFill>
                  <a:srgbClr val="7CC7FF"/>
                </a:solidFill>
              </a:defRPr>
            </a:lvl1pPr>
          </a:lstStyle>
          <a:p>
            <a:pPr defTabSz="412740">
              <a:defRPr/>
            </a:pPr>
            <a:r>
              <a:rPr lang="en-US" sz="1600" kern="0" dirty="0">
                <a:solidFill>
                  <a:srgbClr val="1BA3FF"/>
                </a:solidFill>
                <a:latin typeface="IBM Plex Sans" panose="020B0503050000000000" pitchFamily="34" charset="77"/>
                <a:ea typeface="Arial"/>
                <a:cs typeface="Helvetica"/>
                <a:sym typeface="Arial"/>
              </a:rPr>
              <a:t>PERFORMANCE &amp; CONTROL</a:t>
            </a:r>
          </a:p>
        </p:txBody>
      </p:sp>
      <p:pic>
        <p:nvPicPr>
          <p:cNvPr id="3" name="Picture 2" descr="openwhis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5763" y="4053410"/>
            <a:ext cx="1189367" cy="771481"/>
          </a:xfrm>
          <a:prstGeom prst="rect">
            <a:avLst/>
          </a:prstGeom>
        </p:spPr>
      </p:pic>
      <p:pic>
        <p:nvPicPr>
          <p:cNvPr id="4" name="Picture 3" descr="virtualserv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310" y="3961351"/>
            <a:ext cx="844997" cy="846795"/>
          </a:xfrm>
          <a:prstGeom prst="rect">
            <a:avLst/>
          </a:prstGeom>
          <a:solidFill>
            <a:schemeClr val="accent2"/>
          </a:solidFill>
        </p:spPr>
      </p:pic>
      <p:pic>
        <p:nvPicPr>
          <p:cNvPr id="5" name="Picture 4" descr="containe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7741" y="3955008"/>
            <a:ext cx="1139932" cy="998728"/>
          </a:xfrm>
          <a:prstGeom prst="rect">
            <a:avLst/>
          </a:prstGeom>
        </p:spPr>
      </p:pic>
      <p:sp>
        <p:nvSpPr>
          <p:cNvPr id="31" name="Content Placeholder 12"/>
          <p:cNvSpPr txBox="1">
            <a:spLocks/>
          </p:cNvSpPr>
          <p:nvPr/>
        </p:nvSpPr>
        <p:spPr bwMode="auto">
          <a:xfrm>
            <a:off x="300011" y="5170261"/>
            <a:ext cx="1735667" cy="15303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Arial" charset="0"/>
                <a:ea typeface="ＭＳ Ｐゴシック" charset="-128"/>
              </a:defRPr>
            </a:lvl1pPr>
            <a:lvl2pPr>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lvl="1" algn="ctr">
              <a:lnSpc>
                <a:spcPct val="110000"/>
              </a:lnSpc>
              <a:spcBef>
                <a:spcPct val="20000"/>
              </a:spcBef>
            </a:pPr>
            <a:r>
              <a:rPr lang="en-US" altLang="en-US" sz="1600" b="1" kern="0" dirty="0">
                <a:solidFill>
                  <a:srgbClr val="FFFFFF"/>
                </a:solidFill>
                <a:latin typeface="IBM Plex Sans" panose="020B0503050000000000" pitchFamily="34" charset="77"/>
                <a:ea typeface="Arial" charset="0"/>
                <a:cs typeface="Arial" charset="0"/>
                <a:sym typeface="Arial"/>
              </a:rPr>
              <a:t>Bare Metal</a:t>
            </a:r>
          </a:p>
          <a:p>
            <a:pPr marL="0" lvl="1" algn="ctr">
              <a:lnSpc>
                <a:spcPct val="110000"/>
              </a:lnSpc>
              <a:spcBef>
                <a:spcPts val="832"/>
              </a:spcBef>
            </a:pPr>
            <a:r>
              <a:rPr lang="en-US" altLang="en-US" sz="1333" kern="0" dirty="0">
                <a:solidFill>
                  <a:srgbClr val="FFFFFF"/>
                </a:solidFill>
                <a:latin typeface="IBM Plex Sans" panose="020B0503050000000000" pitchFamily="34" charset="77"/>
                <a:ea typeface="Arial" charset="0"/>
                <a:cs typeface="Arial" charset="0"/>
                <a:sym typeface="Arial"/>
              </a:rPr>
              <a:t>Maximum performance and control</a:t>
            </a:r>
          </a:p>
          <a:p>
            <a:pPr marL="0" lvl="1" algn="ctr">
              <a:lnSpc>
                <a:spcPct val="110000"/>
              </a:lnSpc>
              <a:spcBef>
                <a:spcPct val="20000"/>
              </a:spcBef>
            </a:pPr>
            <a:endParaRPr lang="en-US" altLang="en-US" sz="1600" b="1" kern="0" dirty="0">
              <a:solidFill>
                <a:srgbClr val="FFFFFF"/>
              </a:solidFill>
              <a:latin typeface="IBM Plex Sans" panose="020B0503050000000000" pitchFamily="34" charset="77"/>
              <a:ea typeface="Arial" charset="0"/>
              <a:cs typeface="Arial" charset="0"/>
              <a:sym typeface="Arial"/>
            </a:endParaRPr>
          </a:p>
          <a:p>
            <a:pPr marL="0" lvl="1" algn="ctr">
              <a:lnSpc>
                <a:spcPct val="110000"/>
              </a:lnSpc>
              <a:spcBef>
                <a:spcPct val="20000"/>
              </a:spcBef>
            </a:pPr>
            <a:endParaRPr lang="en-US" altLang="en-US" sz="1600" b="1" kern="0" dirty="0">
              <a:solidFill>
                <a:srgbClr val="FFFFFF"/>
              </a:solidFill>
              <a:latin typeface="IBM Plex Sans" panose="020B0503050000000000" pitchFamily="34" charset="77"/>
              <a:ea typeface="Arial" charset="0"/>
              <a:cs typeface="Arial" charset="0"/>
              <a:sym typeface="Arial"/>
            </a:endParaRPr>
          </a:p>
        </p:txBody>
      </p:sp>
      <p:pic>
        <p:nvPicPr>
          <p:cNvPr id="34" name="Picture 33" descr="performanc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198" y="3935951"/>
            <a:ext cx="1111292" cy="842967"/>
          </a:xfrm>
          <a:prstGeom prst="rect">
            <a:avLst/>
          </a:prstGeom>
        </p:spPr>
      </p:pic>
      <p:sp>
        <p:nvSpPr>
          <p:cNvPr id="35" name="Content Placeholder 12"/>
          <p:cNvSpPr txBox="1">
            <a:spLocks/>
          </p:cNvSpPr>
          <p:nvPr/>
        </p:nvSpPr>
        <p:spPr bwMode="auto">
          <a:xfrm>
            <a:off x="7653973" y="5219222"/>
            <a:ext cx="1735667" cy="15303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a:defRPr>
                <a:solidFill>
                  <a:schemeClr val="tx1"/>
                </a:solidFill>
                <a:latin typeface="Arial" charset="0"/>
                <a:ea typeface="ＭＳ Ｐゴシック" charset="-128"/>
              </a:defRPr>
            </a:lvl1pPr>
            <a:lvl2pPr>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marL="0" lvl="1" algn="ctr">
              <a:lnSpc>
                <a:spcPct val="110000"/>
              </a:lnSpc>
              <a:spcBef>
                <a:spcPct val="20000"/>
              </a:spcBef>
            </a:pPr>
            <a:r>
              <a:rPr lang="en-US" altLang="en-US" sz="1600" b="1" kern="0" dirty="0">
                <a:solidFill>
                  <a:srgbClr val="FFFFFF"/>
                </a:solidFill>
                <a:latin typeface="IBM Plex Sans" panose="020B0503050000000000" pitchFamily="34" charset="77"/>
                <a:ea typeface="Arial" charset="0"/>
                <a:cs typeface="Arial" charset="0"/>
                <a:sym typeface="Arial"/>
              </a:rPr>
              <a:t>Platform as a Service</a:t>
            </a:r>
          </a:p>
          <a:p>
            <a:pPr marL="0" lvl="1" algn="ctr">
              <a:lnSpc>
                <a:spcPct val="110000"/>
              </a:lnSpc>
              <a:spcBef>
                <a:spcPts val="832"/>
              </a:spcBef>
            </a:pPr>
            <a:r>
              <a:rPr lang="en-US" altLang="en-US" sz="1333" kern="0" dirty="0">
                <a:solidFill>
                  <a:srgbClr val="FFFFFF"/>
                </a:solidFill>
                <a:latin typeface="IBM Plex Sans" panose="020B0503050000000000" pitchFamily="34" charset="77"/>
                <a:ea typeface="Arial" charset="0"/>
                <a:cs typeface="Arial" charset="0"/>
                <a:sym typeface="Arial"/>
              </a:rPr>
              <a:t>Extensive runtime options</a:t>
            </a:r>
          </a:p>
          <a:p>
            <a:pPr marL="0" lvl="1" algn="ctr">
              <a:lnSpc>
                <a:spcPct val="110000"/>
              </a:lnSpc>
              <a:spcBef>
                <a:spcPct val="20000"/>
              </a:spcBef>
            </a:pPr>
            <a:endParaRPr lang="en-US" altLang="en-US" sz="1600" b="1" kern="0" dirty="0">
              <a:solidFill>
                <a:srgbClr val="FFFFFF"/>
              </a:solidFill>
              <a:latin typeface="IBM Plex Sans" panose="020B0503050000000000" pitchFamily="34" charset="77"/>
              <a:ea typeface="Arial" charset="0"/>
              <a:cs typeface="Arial" charset="0"/>
              <a:sym typeface="Arial"/>
            </a:endParaRPr>
          </a:p>
          <a:p>
            <a:pPr marL="0" lvl="1" algn="ctr">
              <a:lnSpc>
                <a:spcPct val="110000"/>
              </a:lnSpc>
              <a:spcBef>
                <a:spcPct val="20000"/>
              </a:spcBef>
            </a:pPr>
            <a:endParaRPr lang="en-US" altLang="en-US" sz="1600" b="1" kern="0" dirty="0">
              <a:solidFill>
                <a:srgbClr val="FFFFFF"/>
              </a:solidFill>
              <a:latin typeface="IBM Plex Sans" panose="020B0503050000000000" pitchFamily="34" charset="77"/>
              <a:ea typeface="Arial" charset="0"/>
              <a:cs typeface="Arial" charset="0"/>
              <a:sym typeface="Arial"/>
            </a:endParaRPr>
          </a:p>
        </p:txBody>
      </p:sp>
      <p:pic>
        <p:nvPicPr>
          <p:cNvPr id="36" name="Picture 35" descr="cloud-foundry.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75755" y="3732705"/>
            <a:ext cx="1173860" cy="1175991"/>
          </a:xfrm>
          <a:prstGeom prst="rect">
            <a:avLst/>
          </a:prstGeom>
        </p:spPr>
      </p:pic>
      <p:cxnSp>
        <p:nvCxnSpPr>
          <p:cNvPr id="8" name="Straight Arrow Connector 7"/>
          <p:cNvCxnSpPr/>
          <p:nvPr/>
        </p:nvCxnSpPr>
        <p:spPr>
          <a:xfrm>
            <a:off x="6091866" y="2915209"/>
            <a:ext cx="5203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607307" y="2915209"/>
            <a:ext cx="54845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Footer Placeholder 1">
            <a:extLst>
              <a:ext uri="{FF2B5EF4-FFF2-40B4-BE49-F238E27FC236}">
                <a16:creationId xmlns:a16="http://schemas.microsoft.com/office/drawing/2014/main" id="{5B770832-1A58-0944-AA21-9A493D37DA5F}"/>
              </a:ext>
            </a:extLst>
          </p:cNvPr>
          <p:cNvSpPr txBox="1">
            <a:spLocks/>
          </p:cNvSpPr>
          <p:nvPr/>
        </p:nvSpPr>
        <p:spPr>
          <a:xfrm>
            <a:off x="304800" y="6435307"/>
            <a:ext cx="8534400" cy="182880"/>
          </a:xfrm>
          <a:prstGeom prst="rect">
            <a:avLst/>
          </a:prstGeom>
        </p:spPr>
        <p:txBody>
          <a:bodyPr vert="horz" lIns="0" tIns="0" rIns="0" bIns="0" rtlCol="0" anchor="ctr"/>
          <a:lstStyle>
            <a:defPPr>
              <a:defRPr lang="en-US"/>
            </a:defPPr>
            <a:lvl1pPr marL="0" algn="r" defTabSz="914400" rtl="0" eaLnBrk="1" latinLnBrk="0" hangingPunct="1">
              <a:defRPr sz="800" b="0" i="0" kern="1200" baseline="0">
                <a:solidFill>
                  <a:schemeClr val="bg2"/>
                </a:solidFill>
                <a:latin typeface="IBM Eliot Sans Regular" charset="0"/>
                <a:ea typeface="IBM Eliot Sans Regular" charset="0"/>
                <a:cs typeface="IBM Eliot Sans Regular"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dirty="0">
              <a:solidFill>
                <a:srgbClr val="FFFFFF"/>
              </a:solidFill>
              <a:latin typeface="IBM Plex Sans" panose="020B0503050000000000" pitchFamily="34" charset="77"/>
            </a:endParaRPr>
          </a:p>
        </p:txBody>
      </p:sp>
    </p:spTree>
    <p:extLst>
      <p:ext uri="{BB962C8B-B14F-4D97-AF65-F5344CB8AC3E}">
        <p14:creationId xmlns:p14="http://schemas.microsoft.com/office/powerpoint/2010/main" val="1398305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5"/>
          </p:nvPr>
        </p:nvSpPr>
        <p:spPr>
          <a:xfrm>
            <a:off x="9145251" y="3786209"/>
            <a:ext cx="3050720" cy="3071792"/>
          </a:xfrm>
        </p:spPr>
        <p:txBody>
          <a:bodyPr vert="horz" lIns="243840" tIns="121920" rIns="243840" bIns="228600" rtlCol="0" anchor="t">
            <a:noAutofit/>
          </a:bodyPr>
          <a:lstStyle/>
          <a:p>
            <a:pPr marL="146300" indent="-146300">
              <a:buFont typeface="Arial" charset="0"/>
              <a:buChar char="•"/>
            </a:pPr>
            <a:endParaRPr lang="en-US" sz="1600" dirty="0">
              <a:latin typeface="IBM Plex Sans" charset="0"/>
              <a:ea typeface="IBM Plex Sans" charset="0"/>
              <a:cs typeface="IBM Plex Sans" charset="0"/>
            </a:endParaRPr>
          </a:p>
          <a:p>
            <a:pPr marL="146300" indent="-146300">
              <a:buFont typeface="Arial" charset="0"/>
              <a:buChar char="•"/>
            </a:pPr>
            <a:r>
              <a:rPr lang="en-US" sz="1600" dirty="0">
                <a:latin typeface="IBM Plex Sans" charset="0"/>
                <a:ea typeface="IBM Plex Sans" charset="0"/>
                <a:cs typeface="IBM Plex Sans" charset="0"/>
              </a:rPr>
              <a:t>Core operational services including logging, monitoring, security</a:t>
            </a:r>
          </a:p>
          <a:p>
            <a:pPr marL="146300" indent="-146300">
              <a:buFont typeface="Arial" charset="0"/>
              <a:buChar char="•"/>
            </a:pPr>
            <a:r>
              <a:rPr lang="en-US" sz="1600" dirty="0">
                <a:latin typeface="IBM Plex Sans" charset="0"/>
                <a:ea typeface="IBM Plex Sans" charset="0"/>
                <a:cs typeface="IBM Plex Sans" charset="0"/>
              </a:rPr>
              <a:t>Flexibility to integrate with existing tools and processes</a:t>
            </a:r>
          </a:p>
        </p:txBody>
      </p:sp>
      <p:sp>
        <p:nvSpPr>
          <p:cNvPr id="5" name="Content Placeholder 4"/>
          <p:cNvSpPr>
            <a:spLocks noGrp="1"/>
          </p:cNvSpPr>
          <p:nvPr>
            <p:ph sz="quarter" idx="16"/>
          </p:nvPr>
        </p:nvSpPr>
        <p:spPr>
          <a:xfrm>
            <a:off x="3049156" y="3786208"/>
            <a:ext cx="3050720" cy="3071792"/>
          </a:xfrm>
        </p:spPr>
        <p:txBody>
          <a:bodyPr vert="horz" lIns="243840" tIns="121920" rIns="243840" bIns="228600" rtlCol="0" anchor="t">
            <a:noAutofit/>
          </a:bodyPr>
          <a:lstStyle/>
          <a:p>
            <a:pPr marL="146300" indent="-146300">
              <a:buFont typeface="Arial" charset="0"/>
              <a:buChar char="•"/>
            </a:pPr>
            <a:endParaRPr lang="en-US" sz="1600" dirty="0">
              <a:latin typeface="IBM Plex Sans" charset="0"/>
              <a:ea typeface="IBM Plex Sans" charset="0"/>
              <a:cs typeface="IBM Plex Sans" charset="0"/>
            </a:endParaRPr>
          </a:p>
          <a:p>
            <a:pPr marL="146300" indent="-146300">
              <a:buFont typeface="Arial" charset="0"/>
              <a:buChar char="•"/>
            </a:pPr>
            <a:r>
              <a:rPr lang="en-US" sz="1600" dirty="0">
                <a:latin typeface="IBM Plex Sans" charset="0"/>
                <a:ea typeface="IBM Plex Sans" charset="0"/>
                <a:cs typeface="IBM Plex Sans" charset="0"/>
              </a:rPr>
              <a:t>Integration capabilities to unlock and connect</a:t>
            </a:r>
          </a:p>
          <a:p>
            <a:pPr marL="146300" indent="-146300">
              <a:buFont typeface="Arial" charset="0"/>
              <a:buChar char="•"/>
            </a:pPr>
            <a:r>
              <a:rPr lang="en-US" sz="1600" dirty="0">
                <a:latin typeface="IBM Plex Sans" charset="0"/>
                <a:ea typeface="IBM Plex Sans" charset="0"/>
                <a:cs typeface="IBM Plex Sans" charset="0"/>
              </a:rPr>
              <a:t>Secure access to </a:t>
            </a:r>
            <a:br>
              <a:rPr lang="en-US" sz="1600" dirty="0">
                <a:latin typeface="IBM Plex Sans" charset="0"/>
                <a:ea typeface="IBM Plex Sans" charset="0"/>
                <a:cs typeface="IBM Plex Sans" charset="0"/>
              </a:rPr>
            </a:br>
            <a:r>
              <a:rPr lang="en-US" sz="1600" dirty="0">
                <a:latin typeface="IBM Plex Sans" charset="0"/>
                <a:ea typeface="IBM Plex Sans" charset="0"/>
                <a:cs typeface="IBM Plex Sans" charset="0"/>
              </a:rPr>
              <a:t>public cloud services (AI, </a:t>
            </a:r>
            <a:r>
              <a:rPr lang="en-US" sz="1600" dirty="0" err="1">
                <a:latin typeface="IBM Plex Sans" charset="0"/>
                <a:ea typeface="IBM Plex Sans" charset="0"/>
                <a:cs typeface="IBM Plex Sans" charset="0"/>
              </a:rPr>
              <a:t>Blockchain</a:t>
            </a:r>
            <a:r>
              <a:rPr lang="en-US" sz="1600" dirty="0">
                <a:latin typeface="IBM Plex Sans" charset="0"/>
                <a:ea typeface="IBM Plex Sans" charset="0"/>
                <a:cs typeface="IBM Plex Sans" charset="0"/>
              </a:rPr>
              <a:t>)</a:t>
            </a:r>
          </a:p>
          <a:p>
            <a:pPr marL="146300" indent="-146300">
              <a:buFont typeface="Arial" charset="0"/>
              <a:buChar char="•"/>
            </a:pPr>
            <a:r>
              <a:rPr lang="en-US" sz="1600" dirty="0">
                <a:latin typeface="IBM Plex Sans" charset="0"/>
                <a:ea typeface="IBM Plex Sans" charset="0"/>
                <a:cs typeface="IBM Plex Sans" charset="0"/>
              </a:rPr>
              <a:t>Consistent experience across private/public</a:t>
            </a:r>
          </a:p>
        </p:txBody>
      </p:sp>
      <p:sp>
        <p:nvSpPr>
          <p:cNvPr id="6" name="Content Placeholder 5"/>
          <p:cNvSpPr>
            <a:spLocks noGrp="1"/>
          </p:cNvSpPr>
          <p:nvPr>
            <p:ph sz="quarter" idx="17"/>
          </p:nvPr>
        </p:nvSpPr>
        <p:spPr>
          <a:xfrm>
            <a:off x="6097255" y="3786209"/>
            <a:ext cx="3050716" cy="3071792"/>
          </a:xfrm>
        </p:spPr>
        <p:txBody>
          <a:bodyPr vert="horz" lIns="243840" tIns="121920" rIns="243840" bIns="228600" rtlCol="0" anchor="t">
            <a:noAutofit/>
          </a:bodyPr>
          <a:lstStyle/>
          <a:p>
            <a:pPr marL="146300" indent="-146300">
              <a:buFont typeface="Arial" charset="0"/>
              <a:buChar char="•"/>
            </a:pPr>
            <a:endParaRPr lang="en-US" sz="1600" dirty="0">
              <a:latin typeface="IBM Plex Sans" charset="0"/>
              <a:ea typeface="IBM Plex Sans" charset="0"/>
              <a:cs typeface="IBM Plex Sans" charset="0"/>
            </a:endParaRPr>
          </a:p>
          <a:p>
            <a:pPr marL="146300" indent="-146300">
              <a:buFont typeface="Arial" charset="0"/>
              <a:buChar char="•"/>
            </a:pPr>
            <a:r>
              <a:rPr lang="en-US" sz="1600" dirty="0">
                <a:latin typeface="IBM Plex Sans" charset="0"/>
                <a:ea typeface="IBM Plex Sans" charset="0"/>
                <a:cs typeface="IBM Plex Sans" charset="0"/>
              </a:rPr>
              <a:t>Containerized versions of IBM Middleware </a:t>
            </a:r>
          </a:p>
          <a:p>
            <a:pPr marL="146300" indent="-146300">
              <a:buFont typeface="Arial" charset="0"/>
              <a:buChar char="•"/>
            </a:pPr>
            <a:r>
              <a:rPr lang="en-US" sz="1600" dirty="0">
                <a:latin typeface="IBM Plex Sans" charset="0"/>
                <a:ea typeface="IBM Plex Sans" charset="0"/>
                <a:cs typeface="IBM Plex Sans" charset="0"/>
              </a:rPr>
              <a:t>Prescriptive guidance to optimize workloads</a:t>
            </a:r>
          </a:p>
          <a:p>
            <a:pPr marL="146300" indent="-146300">
              <a:buFont typeface="Arial" charset="0"/>
              <a:buChar char="•"/>
            </a:pPr>
            <a:r>
              <a:rPr lang="en-US" sz="1600" dirty="0">
                <a:latin typeface="IBM Plex Sans" charset="0"/>
                <a:ea typeface="IBM Plex Sans" charset="0"/>
                <a:cs typeface="IBM Plex Sans" charset="0"/>
              </a:rPr>
              <a:t>Work with existing apps, data, skills, infrastructure </a:t>
            </a:r>
          </a:p>
        </p:txBody>
      </p:sp>
      <p:sp>
        <p:nvSpPr>
          <p:cNvPr id="7" name="Content Placeholder 6"/>
          <p:cNvSpPr>
            <a:spLocks noGrp="1"/>
          </p:cNvSpPr>
          <p:nvPr>
            <p:ph sz="quarter" idx="18"/>
          </p:nvPr>
        </p:nvSpPr>
        <p:spPr>
          <a:xfrm>
            <a:off x="1259" y="3786209"/>
            <a:ext cx="3050720" cy="3070880"/>
          </a:xfrm>
        </p:spPr>
        <p:txBody>
          <a:bodyPr vert="horz" lIns="243840" tIns="121920" rIns="243840" bIns="228600" rtlCol="0" anchor="t">
            <a:noAutofit/>
          </a:bodyPr>
          <a:lstStyle/>
          <a:p>
            <a:pPr marL="146300" indent="-146300">
              <a:buFont typeface="Arial" charset="0"/>
              <a:buChar char="•"/>
            </a:pPr>
            <a:endParaRPr lang="en-US" sz="1600" dirty="0">
              <a:latin typeface="IBM Plex Sans" charset="0"/>
              <a:ea typeface="IBM Plex Sans" charset="0"/>
              <a:cs typeface="IBM Plex Sans" charset="0"/>
            </a:endParaRPr>
          </a:p>
          <a:p>
            <a:pPr marL="146300" indent="-146300">
              <a:buFont typeface="Arial" charset="0"/>
              <a:buChar char="•"/>
            </a:pPr>
            <a:r>
              <a:rPr lang="en-US" sz="1600" dirty="0">
                <a:latin typeface="IBM Plex Sans" charset="0"/>
                <a:ea typeface="IBM Plex Sans" charset="0"/>
                <a:cs typeface="IBM Plex Sans" charset="0"/>
              </a:rPr>
              <a:t>Open Kubernetes-based container platform</a:t>
            </a:r>
          </a:p>
          <a:p>
            <a:pPr marL="146300" indent="-146300">
              <a:buFont typeface="Arial" charset="0"/>
              <a:buChar char="•"/>
            </a:pPr>
            <a:r>
              <a:rPr lang="en-US" sz="1600" dirty="0">
                <a:latin typeface="IBM Plex Sans" charset="0"/>
                <a:ea typeface="IBM Plex Sans" charset="0"/>
                <a:cs typeface="IBM Plex Sans" charset="0"/>
              </a:rPr>
              <a:t>Cloud Foundry for app dev and deployment</a:t>
            </a:r>
          </a:p>
          <a:p>
            <a:pPr marL="146300" indent="-146300">
              <a:buFont typeface="Arial" charset="0"/>
              <a:buChar char="•"/>
            </a:pPr>
            <a:r>
              <a:rPr lang="en-US" sz="1600" dirty="0">
                <a:latin typeface="IBM Plex Sans" charset="0"/>
                <a:ea typeface="IBM Plex Sans" charset="0"/>
                <a:cs typeface="IBM Plex Sans" charset="0"/>
              </a:rPr>
              <a:t>DevOps toolchain integration</a:t>
            </a:r>
          </a:p>
        </p:txBody>
      </p:sp>
      <p:grpSp>
        <p:nvGrpSpPr>
          <p:cNvPr id="18" name="Group 17"/>
          <p:cNvGrpSpPr/>
          <p:nvPr/>
        </p:nvGrpSpPr>
        <p:grpSpPr>
          <a:xfrm>
            <a:off x="1259" y="2067543"/>
            <a:ext cx="3050712" cy="1767840"/>
            <a:chOff x="0" y="1571361"/>
            <a:chExt cx="2286000" cy="1279524"/>
          </a:xfrm>
        </p:grpSpPr>
        <p:sp>
          <p:nvSpPr>
            <p:cNvPr id="13" name="Content Placeholder 6"/>
            <p:cNvSpPr txBox="1">
              <a:spLocks/>
            </p:cNvSpPr>
            <p:nvPr/>
          </p:nvSpPr>
          <p:spPr>
            <a:xfrm>
              <a:off x="0" y="1571361"/>
              <a:ext cx="2286000" cy="1279524"/>
            </a:xfrm>
            <a:prstGeom prst="rect">
              <a:avLst/>
            </a:prstGeom>
            <a:solidFill>
              <a:schemeClr val="bg1"/>
            </a:solidFill>
          </p:spPr>
          <p:txBody>
            <a:bodyPr vert="horz" lIns="121920" tIns="0" rIns="121920" bIns="12192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609585">
                <a:spcBef>
                  <a:spcPts val="1467"/>
                </a:spcBef>
              </a:pPr>
              <a:r>
                <a:rPr lang="en-US" sz="1600" b="1" dirty="0">
                  <a:solidFill>
                    <a:srgbClr val="FFFFFF"/>
                  </a:solidFill>
                  <a:latin typeface="IBM Plex Sans" charset="0"/>
                  <a:ea typeface="IBM Plex Sans" charset="0"/>
                  <a:cs typeface="IBM Plex Sans" charset="0"/>
                  <a:sym typeface="Arial"/>
                </a:rPr>
                <a:t>Rapid Innovation</a:t>
              </a:r>
            </a:p>
          </p:txBody>
        </p:sp>
        <p:pic>
          <p:nvPicPr>
            <p:cNvPr id="14" name="Picture 13"/>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566733" y="1974372"/>
              <a:ext cx="883955" cy="602942"/>
            </a:xfrm>
            <a:prstGeom prst="rect">
              <a:avLst/>
            </a:prstGeom>
          </p:spPr>
        </p:pic>
      </p:grpSp>
      <p:grpSp>
        <p:nvGrpSpPr>
          <p:cNvPr id="19" name="Group 18"/>
          <p:cNvGrpSpPr/>
          <p:nvPr/>
        </p:nvGrpSpPr>
        <p:grpSpPr>
          <a:xfrm>
            <a:off x="3049212" y="2067543"/>
            <a:ext cx="3050712" cy="1767840"/>
            <a:chOff x="2285983" y="1769036"/>
            <a:chExt cx="2286000" cy="1279524"/>
          </a:xfrm>
        </p:grpSpPr>
        <p:sp>
          <p:nvSpPr>
            <p:cNvPr id="11" name="Content Placeholder 4"/>
            <p:cNvSpPr txBox="1">
              <a:spLocks/>
            </p:cNvSpPr>
            <p:nvPr/>
          </p:nvSpPr>
          <p:spPr>
            <a:xfrm>
              <a:off x="2285983" y="1769036"/>
              <a:ext cx="2286000" cy="1279524"/>
            </a:xfrm>
            <a:prstGeom prst="rect">
              <a:avLst/>
            </a:prstGeom>
            <a:solidFill>
              <a:schemeClr val="accent3"/>
            </a:solidFill>
          </p:spPr>
          <p:txBody>
            <a:bodyPr vert="horz" lIns="121920" tIns="0" rIns="121920" bIns="12192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609585">
                <a:spcBef>
                  <a:spcPts val="1467"/>
                </a:spcBef>
              </a:pPr>
              <a:r>
                <a:rPr lang="en-US" sz="1600" b="1" dirty="0">
                  <a:solidFill>
                    <a:srgbClr val="FFFFFF"/>
                  </a:solidFill>
                  <a:latin typeface="IBM Plex Sans" charset="0"/>
                  <a:ea typeface="IBM Plex Sans" charset="0"/>
                  <a:cs typeface="IBM Plex Sans" charset="0"/>
                  <a:sym typeface="Arial"/>
                </a:rPr>
                <a:t>Hybrid Integration</a:t>
              </a:r>
            </a:p>
          </p:txBody>
        </p:sp>
        <p:pic>
          <p:nvPicPr>
            <p:cNvPr id="15" name="Picture 14"/>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158182" y="1930400"/>
              <a:ext cx="692483" cy="768443"/>
            </a:xfrm>
            <a:prstGeom prst="rect">
              <a:avLst/>
            </a:prstGeom>
          </p:spPr>
        </p:pic>
      </p:grpSp>
      <p:grpSp>
        <p:nvGrpSpPr>
          <p:cNvPr id="20" name="Group 19"/>
          <p:cNvGrpSpPr/>
          <p:nvPr/>
        </p:nvGrpSpPr>
        <p:grpSpPr>
          <a:xfrm>
            <a:off x="6097238" y="2067543"/>
            <a:ext cx="3050708" cy="1767840"/>
            <a:chOff x="4572001" y="1769036"/>
            <a:chExt cx="2285997" cy="1279524"/>
          </a:xfrm>
        </p:grpSpPr>
        <p:sp>
          <p:nvSpPr>
            <p:cNvPr id="12" name="Content Placeholder 5"/>
            <p:cNvSpPr txBox="1">
              <a:spLocks/>
            </p:cNvSpPr>
            <p:nvPr/>
          </p:nvSpPr>
          <p:spPr>
            <a:xfrm>
              <a:off x="4572001" y="1769036"/>
              <a:ext cx="2285997" cy="1279524"/>
            </a:xfrm>
            <a:prstGeom prst="rect">
              <a:avLst/>
            </a:prstGeom>
            <a:solidFill>
              <a:schemeClr val="accent2"/>
            </a:solidFill>
          </p:spPr>
          <p:txBody>
            <a:bodyPr vert="horz" lIns="121920" tIns="0" rIns="121920" bIns="12192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609585">
                <a:spcBef>
                  <a:spcPts val="1467"/>
                </a:spcBef>
              </a:pPr>
              <a:r>
                <a:rPr lang="en-US" sz="1600" b="1" dirty="0">
                  <a:solidFill>
                    <a:srgbClr val="FFFFFF"/>
                  </a:solidFill>
                  <a:latin typeface="IBM Plex Sans" charset="0"/>
                  <a:ea typeface="IBM Plex Sans" charset="0"/>
                  <a:cs typeface="IBM Plex Sans" charset="0"/>
                  <a:sym typeface="Arial"/>
                </a:rPr>
                <a:t>Investment Leverage</a:t>
              </a:r>
            </a:p>
          </p:txBody>
        </p:sp>
        <p:pic>
          <p:nvPicPr>
            <p:cNvPr id="16" name="Picture 15"/>
            <p:cNvPicPr>
              <a:picLocks noChangeAspect="1"/>
            </p:cNvPicPr>
            <p:nvPr/>
          </p:nvPicPr>
          <p:blipFill rotWithShape="1">
            <a:blip r:embed="rId6" cstate="hq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p:blipFill>
          <p:spPr>
            <a:xfrm>
              <a:off x="5305316" y="1974372"/>
              <a:ext cx="819365" cy="602942"/>
            </a:xfrm>
            <a:prstGeom prst="rect">
              <a:avLst/>
            </a:prstGeom>
          </p:spPr>
        </p:pic>
      </p:grpSp>
      <p:grpSp>
        <p:nvGrpSpPr>
          <p:cNvPr id="21" name="Group 20"/>
          <p:cNvGrpSpPr/>
          <p:nvPr/>
        </p:nvGrpSpPr>
        <p:grpSpPr>
          <a:xfrm>
            <a:off x="9145135" y="2067543"/>
            <a:ext cx="3050712" cy="1767840"/>
            <a:chOff x="6857966" y="1769036"/>
            <a:chExt cx="2286000" cy="1279524"/>
          </a:xfrm>
        </p:grpSpPr>
        <p:sp>
          <p:nvSpPr>
            <p:cNvPr id="10" name="Content Placeholder 3"/>
            <p:cNvSpPr txBox="1">
              <a:spLocks/>
            </p:cNvSpPr>
            <p:nvPr/>
          </p:nvSpPr>
          <p:spPr>
            <a:xfrm>
              <a:off x="6857966" y="1769036"/>
              <a:ext cx="2286000" cy="1279524"/>
            </a:xfrm>
            <a:prstGeom prst="rect">
              <a:avLst/>
            </a:prstGeom>
            <a:solidFill>
              <a:schemeClr val="accent1"/>
            </a:solidFill>
          </p:spPr>
          <p:txBody>
            <a:bodyPr vert="horz" lIns="121920" tIns="0" rIns="121920" bIns="12192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609585">
                <a:spcBef>
                  <a:spcPts val="1467"/>
                </a:spcBef>
              </a:pPr>
              <a:r>
                <a:rPr lang="en-US" sz="1600" b="1" dirty="0">
                  <a:solidFill>
                    <a:srgbClr val="FFFFFF"/>
                  </a:solidFill>
                  <a:latin typeface="IBM Plex Sans" charset="0"/>
                  <a:ea typeface="IBM Plex Sans" charset="0"/>
                  <a:cs typeface="IBM Plex Sans" charset="0"/>
                  <a:sym typeface="Arial"/>
                </a:rPr>
                <a:t>Management &amp; Compliance</a:t>
              </a:r>
            </a:p>
          </p:txBody>
        </p:sp>
        <p:pic>
          <p:nvPicPr>
            <p:cNvPr id="17" name="Picture 16"/>
            <p:cNvPicPr>
              <a:picLocks noChangeAspect="1"/>
            </p:cNvPicPr>
            <p:nvPr/>
          </p:nvPicPr>
          <p:blipFill rotWithShape="1">
            <a:blip r:embed="rId8" cstate="hq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a:stretch/>
          </p:blipFill>
          <p:spPr>
            <a:xfrm>
              <a:off x="7556211" y="1978009"/>
              <a:ext cx="731250" cy="602924"/>
            </a:xfrm>
            <a:prstGeom prst="rect">
              <a:avLst/>
            </a:prstGeom>
          </p:spPr>
        </p:pic>
      </p:grpSp>
      <p:sp>
        <p:nvSpPr>
          <p:cNvPr id="22" name="Title 1"/>
          <p:cNvSpPr>
            <a:spLocks noGrp="1"/>
          </p:cNvSpPr>
          <p:nvPr>
            <p:ph type="title"/>
          </p:nvPr>
        </p:nvSpPr>
        <p:spPr>
          <a:xfrm>
            <a:off x="205097" y="176077"/>
            <a:ext cx="5281303" cy="1434108"/>
          </a:xfrm>
        </p:spPr>
        <p:txBody>
          <a:bodyPr/>
          <a:lstStyle/>
          <a:p>
            <a:pPr>
              <a:spcBef>
                <a:spcPts val="0"/>
              </a:spcBef>
            </a:pPr>
            <a:r>
              <a:rPr lang="en-US" sz="2800" dirty="0">
                <a:latin typeface="IBM Plex Sans" panose="020B0503050000000000" pitchFamily="34" charset="77"/>
                <a:ea typeface="Arial" charset="0"/>
                <a:cs typeface="Arial" charset="0"/>
                <a:sym typeface="Helvetica Neue"/>
              </a:rPr>
              <a:t>IBM Cloud Private brings cloud native to the enterprise</a:t>
            </a:r>
          </a:p>
        </p:txBody>
      </p:sp>
      <p:sp>
        <p:nvSpPr>
          <p:cNvPr id="24" name="Footer Placeholder 1"/>
          <p:cNvSpPr txBox="1">
            <a:spLocks/>
          </p:cNvSpPr>
          <p:nvPr/>
        </p:nvSpPr>
        <p:spPr>
          <a:xfrm>
            <a:off x="304800" y="6435307"/>
            <a:ext cx="8534400"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800" dirty="0">
              <a:solidFill>
                <a:srgbClr val="FFFFFF"/>
              </a:solidFill>
              <a:latin typeface="IBM Plex Sans" charset="0"/>
              <a:ea typeface="IBM Plex Sans" charset="0"/>
              <a:cs typeface="IBM Plex Sans" charset="0"/>
            </a:endParaRPr>
          </a:p>
        </p:txBody>
      </p:sp>
    </p:spTree>
    <p:extLst>
      <p:ext uri="{BB962C8B-B14F-4D97-AF65-F5344CB8AC3E}">
        <p14:creationId xmlns:p14="http://schemas.microsoft.com/office/powerpoint/2010/main" val="1079394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24" name="Rectangle"/>
          <p:cNvSpPr/>
          <p:nvPr/>
        </p:nvSpPr>
        <p:spPr>
          <a:xfrm>
            <a:off x="-2" y="0"/>
            <a:ext cx="3470393" cy="6858000"/>
          </a:xfrm>
          <a:prstGeom prst="rect">
            <a:avLst/>
          </a:prstGeom>
          <a:solidFill>
            <a:schemeClr val="accent2"/>
          </a:solidFill>
          <a:ln w="12700">
            <a:miter lim="400000"/>
          </a:ln>
        </p:spPr>
        <p:txBody>
          <a:bodyPr lIns="0" tIns="0" rIns="0" bIns="0"/>
          <a:lstStyle/>
          <a:p>
            <a:pPr>
              <a:defRPr>
                <a:latin typeface="Arial"/>
                <a:ea typeface="Arial"/>
                <a:cs typeface="Arial"/>
                <a:sym typeface="Arial"/>
              </a:defRPr>
            </a:pPr>
            <a:endParaRPr sz="2400"/>
          </a:p>
        </p:txBody>
      </p:sp>
      <p:sp>
        <p:nvSpPr>
          <p:cNvPr id="38" name="Rectangle 37"/>
          <p:cNvSpPr/>
          <p:nvPr/>
        </p:nvSpPr>
        <p:spPr>
          <a:xfrm>
            <a:off x="538752" y="748688"/>
            <a:ext cx="2550573" cy="4400551"/>
          </a:xfrm>
          <a:prstGeom prst="rect">
            <a:avLst/>
          </a:prstGeom>
          <a:noFill/>
        </p:spPr>
        <p:txBody>
          <a:bodyPr wrap="square" lIns="0" tIns="0" rIns="0" bIns="0" rtlCol="0" anchor="ctr">
            <a:noAutofit/>
          </a:bodyPr>
          <a:lstStyle/>
          <a:p>
            <a:pPr algn="ctr"/>
            <a:endParaRPr lang="en-US" sz="1600" kern="0" dirty="0">
              <a:solidFill>
                <a:srgbClr val="FFFFFF"/>
              </a:solidFill>
              <a:ea typeface="Arial" charset="0"/>
              <a:cs typeface="Arial" charset="0"/>
              <a:sym typeface="Arial"/>
            </a:endParaRPr>
          </a:p>
        </p:txBody>
      </p:sp>
      <p:sp>
        <p:nvSpPr>
          <p:cNvPr id="2" name="Rectangle 1"/>
          <p:cNvSpPr/>
          <p:nvPr/>
        </p:nvSpPr>
        <p:spPr>
          <a:xfrm>
            <a:off x="316533" y="2023245"/>
            <a:ext cx="3033824" cy="124860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kern="0" dirty="0">
              <a:solidFill>
                <a:srgbClr val="FFFFFF"/>
              </a:solidFill>
              <a:latin typeface="IBM Plex Sans" panose="020B0503050000000000" pitchFamily="34" charset="77"/>
              <a:ea typeface="Arial" charset="0"/>
              <a:cs typeface="Arial" charset="0"/>
              <a:sym typeface="Arial"/>
            </a:endParaRPr>
          </a:p>
        </p:txBody>
      </p:sp>
      <p:sp>
        <p:nvSpPr>
          <p:cNvPr id="29" name="Slide Number Placeholder 2"/>
          <p:cNvSpPr>
            <a:spLocks noGrp="1"/>
          </p:cNvSpPr>
          <p:nvPr>
            <p:ph type="sldNum" sz="quarter" idx="4"/>
          </p:nvPr>
        </p:nvSpPr>
        <p:spPr>
          <a:xfrm>
            <a:off x="9149293" y="6435307"/>
            <a:ext cx="2743200" cy="182880"/>
          </a:xfrm>
        </p:spPr>
        <p:txBody>
          <a:bodyPr/>
          <a:lstStyle>
            <a:lvl1pPr>
              <a:defRPr>
                <a:solidFill>
                  <a:schemeClr val="tx1"/>
                </a:solidFill>
              </a:defRPr>
            </a:lvl1pPr>
          </a:lstStyle>
          <a:p>
            <a:endParaRPr lang="en-US" dirty="0">
              <a:solidFill>
                <a:srgbClr val="FFFFFF"/>
              </a:solidFill>
              <a:latin typeface="IBM Plex Sans" panose="020B0503050000000000" pitchFamily="34" charset="77"/>
            </a:endParaRPr>
          </a:p>
        </p:txBody>
      </p:sp>
      <p:sp>
        <p:nvSpPr>
          <p:cNvPr id="18" name="Footer Placeholder 1">
            <a:extLst>
              <a:ext uri="{FF2B5EF4-FFF2-40B4-BE49-F238E27FC236}">
                <a16:creationId xmlns:a16="http://schemas.microsoft.com/office/drawing/2014/main" id="{57440375-B4C2-A84E-8863-9D21FB5AE081}"/>
              </a:ext>
            </a:extLst>
          </p:cNvPr>
          <p:cNvSpPr txBox="1">
            <a:spLocks/>
          </p:cNvSpPr>
          <p:nvPr/>
        </p:nvSpPr>
        <p:spPr>
          <a:xfrm>
            <a:off x="304800" y="6435307"/>
            <a:ext cx="8534400" cy="182880"/>
          </a:xfrm>
          <a:prstGeom prst="rect">
            <a:avLst/>
          </a:prstGeom>
        </p:spPr>
        <p:txBody>
          <a:bodyPr vert="horz" lIns="0" tIns="0" rIns="0" bIns="0" rtlCol="0" anchor="ctr"/>
          <a:lstStyle>
            <a:defPPr>
              <a:defRPr lang="en-US"/>
            </a:defPPr>
            <a:lvl1pPr marL="0" algn="r" defTabSz="914400" rtl="0" eaLnBrk="1" latinLnBrk="0" hangingPunct="1">
              <a:defRPr sz="800" b="0" i="0" kern="1200" baseline="0">
                <a:solidFill>
                  <a:schemeClr val="bg2"/>
                </a:solidFill>
                <a:latin typeface="IBM Eliot Sans Regular" charset="0"/>
                <a:ea typeface="IBM Eliot Sans Regular" charset="0"/>
                <a:cs typeface="IBM Eliot Sans Regular"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dirty="0">
              <a:solidFill>
                <a:srgbClr val="FFFFFF"/>
              </a:solidFill>
              <a:latin typeface="IBM Plex Sans" panose="020B0503050000000000" pitchFamily="34" charset="77"/>
            </a:endParaRPr>
          </a:p>
        </p:txBody>
      </p:sp>
      <p:grpSp>
        <p:nvGrpSpPr>
          <p:cNvPr id="6" name="Group 5"/>
          <p:cNvGrpSpPr/>
          <p:nvPr/>
        </p:nvGrpSpPr>
        <p:grpSpPr>
          <a:xfrm>
            <a:off x="3336308" y="1714795"/>
            <a:ext cx="8589792" cy="3362621"/>
            <a:chOff x="3336308" y="1543345"/>
            <a:chExt cx="8589792" cy="3362621"/>
          </a:xfrm>
        </p:grpSpPr>
        <p:sp>
          <p:nvSpPr>
            <p:cNvPr id="46" name="TextBox 45"/>
            <p:cNvSpPr txBox="1"/>
            <p:nvPr/>
          </p:nvSpPr>
          <p:spPr>
            <a:xfrm>
              <a:off x="8879449" y="4153624"/>
              <a:ext cx="3046651" cy="752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67733" rIns="67733" bIns="67733" numCol="1" spcCol="38100" rtlCol="0" anchor="t">
              <a:spAutoFit/>
            </a:bodyPr>
            <a:lstStyle/>
            <a:p>
              <a:pPr algn="ctr" defTabSz="728115" hangingPunct="0"/>
              <a:r>
                <a:rPr lang="en-US" sz="2000" b="1" kern="0" dirty="0">
                  <a:solidFill>
                    <a:srgbClr val="FFFFFF"/>
                  </a:solidFill>
                  <a:latin typeface="IBM Plex Sans" panose="020B0503050000000000" pitchFamily="34" charset="77"/>
                  <a:ea typeface="Arial" charset="0"/>
                  <a:cs typeface="Arial" charset="0"/>
                  <a:sym typeface="Helvetica Neue Light"/>
                </a:rPr>
                <a:t>SECURE TO </a:t>
              </a:r>
            </a:p>
            <a:p>
              <a:pPr algn="ctr" defTabSz="728115" hangingPunct="0"/>
              <a:r>
                <a:rPr lang="en-US" sz="2000" b="1" kern="0" dirty="0">
                  <a:solidFill>
                    <a:srgbClr val="FFFFFF"/>
                  </a:solidFill>
                  <a:latin typeface="IBM Plex Sans" panose="020B0503050000000000" pitchFamily="34" charset="77"/>
                  <a:ea typeface="Arial" charset="0"/>
                  <a:cs typeface="Arial" charset="0"/>
                  <a:sym typeface="Helvetica Neue Light"/>
                </a:rPr>
                <a:t>THE CORE</a:t>
              </a:r>
            </a:p>
          </p:txBody>
        </p:sp>
        <p:sp>
          <p:nvSpPr>
            <p:cNvPr id="36" name="TextBox 35"/>
            <p:cNvSpPr txBox="1"/>
            <p:nvPr/>
          </p:nvSpPr>
          <p:spPr>
            <a:xfrm>
              <a:off x="6458145" y="4150574"/>
              <a:ext cx="2689470" cy="6907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67733" rIns="67733" bIns="67733" numCol="1" spcCol="38100" rtlCol="0" anchor="t">
              <a:spAutoFit/>
            </a:bodyPr>
            <a:lstStyle/>
            <a:p>
              <a:pPr algn="ctr" defTabSz="728115" hangingPunct="0"/>
              <a:r>
                <a:rPr lang="en-US" b="1" kern="0" dirty="0">
                  <a:solidFill>
                    <a:srgbClr val="FFFFFF"/>
                  </a:solidFill>
                  <a:latin typeface="IBM Plex Sans" panose="020B0503050000000000" pitchFamily="34" charset="77"/>
                  <a:ea typeface="Arial" charset="0"/>
                  <a:cs typeface="Arial" charset="0"/>
                  <a:sym typeface="Helvetica Neue Light"/>
                </a:rPr>
                <a:t>BUILT FOR ALL YOUR APPLICATIONS</a:t>
              </a:r>
            </a:p>
          </p:txBody>
        </p:sp>
        <p:sp>
          <p:nvSpPr>
            <p:cNvPr id="31" name="TextBox 30"/>
            <p:cNvSpPr txBox="1"/>
            <p:nvPr/>
          </p:nvSpPr>
          <p:spPr>
            <a:xfrm>
              <a:off x="3336308" y="4115078"/>
              <a:ext cx="3046652" cy="7523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43840" tIns="67733" rIns="67733" bIns="67733" numCol="1" spcCol="38100" rtlCol="0" anchor="t">
              <a:spAutoFit/>
            </a:bodyPr>
            <a:lstStyle/>
            <a:p>
              <a:pPr algn="ctr" defTabSz="728115" hangingPunct="0"/>
              <a:r>
                <a:rPr lang="en-US" sz="2000" b="1" kern="0" dirty="0">
                  <a:solidFill>
                    <a:srgbClr val="FFFFFF"/>
                  </a:solidFill>
                  <a:latin typeface="IBM Plex Sans" panose="020B0503050000000000" pitchFamily="34" charset="77"/>
                  <a:ea typeface="Arial" charset="0"/>
                  <a:cs typeface="Arial" charset="0"/>
                  <a:sym typeface="Helvetica Neue Light"/>
                </a:rPr>
                <a:t>AI</a:t>
              </a:r>
            </a:p>
            <a:p>
              <a:pPr algn="ctr" defTabSz="728115" hangingPunct="0"/>
              <a:r>
                <a:rPr lang="en-US" sz="2000" b="1" kern="0" dirty="0">
                  <a:solidFill>
                    <a:srgbClr val="FFFFFF"/>
                  </a:solidFill>
                  <a:latin typeface="IBM Plex Sans" panose="020B0503050000000000" pitchFamily="34" charset="77"/>
                  <a:ea typeface="Arial" charset="0"/>
                  <a:cs typeface="Arial" charset="0"/>
                  <a:sym typeface="Helvetica Neue Light"/>
                </a:rPr>
                <a:t> READY</a:t>
              </a:r>
            </a:p>
          </p:txBody>
        </p:sp>
        <p:pic>
          <p:nvPicPr>
            <p:cNvPr id="22" name="graphic.png" descr="graphic.png"/>
            <p:cNvPicPr>
              <a:picLocks noChangeAspect="1"/>
            </p:cNvPicPr>
            <p:nvPr/>
          </p:nvPicPr>
          <p:blipFill>
            <a:blip r:embed="rId3"/>
            <a:stretch>
              <a:fillRect/>
            </a:stretch>
          </p:blipFill>
          <p:spPr>
            <a:xfrm>
              <a:off x="4230201" y="1543345"/>
              <a:ext cx="7271702" cy="2465468"/>
            </a:xfrm>
            <a:prstGeom prst="rect">
              <a:avLst/>
            </a:prstGeom>
            <a:ln w="12700">
              <a:miter lim="400000"/>
            </a:ln>
          </p:spPr>
        </p:pic>
      </p:grpSp>
      <p:sp>
        <p:nvSpPr>
          <p:cNvPr id="17" name="Title 2"/>
          <p:cNvSpPr txBox="1">
            <a:spLocks/>
          </p:cNvSpPr>
          <p:nvPr/>
        </p:nvSpPr>
        <p:spPr>
          <a:xfrm>
            <a:off x="304801" y="2299600"/>
            <a:ext cx="2216247" cy="2215991"/>
          </a:xfrm>
          <a:prstGeom prst="rect">
            <a:avLst/>
          </a:prstGeom>
          <a:noFill/>
          <a:ln>
            <a:noFill/>
          </a:ln>
        </p:spPr>
        <p:txBody>
          <a:bodyPr wrap="square" lIns="0" tIns="0" rIns="0" bIns="0" anchor="t" anchorCtr="0">
            <a:sp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FFFFFF"/>
              </a:buClr>
              <a:buFont typeface="Arial"/>
              <a:buNone/>
              <a:defRPr sz="1600" b="0" i="0" u="none" strike="noStrike" cap="none">
                <a:solidFill>
                  <a:srgbClr val="FFFFFF"/>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lnSpc>
                <a:spcPct val="90000"/>
              </a:lnSpc>
            </a:pPr>
            <a:r>
              <a:rPr lang="en-US" sz="3200" kern="0" dirty="0">
                <a:latin typeface="IBM Plex Sans" panose="020B0503050000000000" pitchFamily="34" charset="77"/>
                <a:ea typeface="Arial" charset="0"/>
                <a:cs typeface="Arial" charset="0"/>
                <a:sym typeface="Helvetica Neue"/>
              </a:rPr>
              <a:t>IBM is the  </a:t>
            </a:r>
            <a:br>
              <a:rPr lang="en-US" sz="3200" kern="0" dirty="0">
                <a:latin typeface="IBM Plex Sans" panose="020B0503050000000000" pitchFamily="34" charset="77"/>
                <a:ea typeface="Arial" charset="0"/>
                <a:cs typeface="Arial" charset="0"/>
                <a:sym typeface="Helvetica Neue"/>
              </a:rPr>
            </a:br>
            <a:r>
              <a:rPr lang="en-US" sz="3200" b="1" kern="0" dirty="0">
                <a:solidFill>
                  <a:schemeClr val="bg2"/>
                </a:solidFill>
                <a:latin typeface="IBM Plex Sans" panose="020B0503050000000000" pitchFamily="34" charset="77"/>
                <a:ea typeface="Arial" charset="0"/>
                <a:cs typeface="Arial" charset="0"/>
                <a:sym typeface="Helvetica Neue"/>
              </a:rPr>
              <a:t>Cloud for Business.</a:t>
            </a:r>
          </a:p>
          <a:p>
            <a:pPr>
              <a:lnSpc>
                <a:spcPct val="90000"/>
              </a:lnSpc>
            </a:pPr>
            <a:endParaRPr lang="en-US" sz="3200" kern="0" dirty="0">
              <a:solidFill>
                <a:srgbClr val="1BA3FF"/>
              </a:solidFill>
              <a:latin typeface="IBM Plex Sans" panose="020B0503050000000000" pitchFamily="34" charset="77"/>
              <a:ea typeface="Arial" charset="0"/>
              <a:cs typeface="Arial" charset="0"/>
              <a:sym typeface="Helvetica Neue"/>
            </a:endParaRPr>
          </a:p>
          <a:p>
            <a:pPr>
              <a:lnSpc>
                <a:spcPct val="90000"/>
              </a:lnSpc>
            </a:pPr>
            <a:r>
              <a:rPr lang="en-US" sz="3200" kern="0" dirty="0">
                <a:latin typeface="IBM Plex Sans" panose="020B0503050000000000" pitchFamily="34" charset="77"/>
                <a:ea typeface="Arial" charset="0"/>
                <a:cs typeface="Arial" charset="0"/>
                <a:sym typeface="Helvetica Neue"/>
              </a:rPr>
              <a:t>Yours.</a:t>
            </a:r>
          </a:p>
        </p:txBody>
      </p:sp>
    </p:spTree>
    <p:extLst>
      <p:ext uri="{BB962C8B-B14F-4D97-AF65-F5344CB8AC3E}">
        <p14:creationId xmlns:p14="http://schemas.microsoft.com/office/powerpoint/2010/main" val="19896513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tCHfXzRZECluw69aYt0T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tCHfXzRZECluw69aYt0T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_m2vTKdiUW457br4.atCg"/>
</p:tagLst>
</file>

<file path=ppt/theme/theme1.xml><?xml version="1.0" encoding="utf-8"?>
<a:theme xmlns:a="http://schemas.openxmlformats.org/drawingml/2006/main" name="IBM_Master_Presentation_Interim_2017">
  <a:themeElements>
    <a:clrScheme name="IBM_Master_Presentation_Interim_2017_black">
      <a:dk1>
        <a:srgbClr val="000000"/>
      </a:dk1>
      <a:lt1>
        <a:srgbClr val="150957"/>
      </a:lt1>
      <a:dk2>
        <a:srgbClr val="DFDFDF"/>
      </a:dk2>
      <a:lt2>
        <a:srgbClr val="FFFFFF"/>
      </a:lt2>
      <a:accent1>
        <a:srgbClr val="1BA3FF"/>
      </a:accent1>
      <a:accent2>
        <a:srgbClr val="362F9F"/>
      </a:accent2>
      <a:accent3>
        <a:srgbClr val="211D7F"/>
      </a:accent3>
      <a:accent4>
        <a:srgbClr val="16A78F"/>
      </a:accent4>
      <a:accent5>
        <a:srgbClr val="9854D3"/>
      </a:accent5>
      <a:accent6>
        <a:srgbClr val="E5D9D3"/>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Interim_2017_v14" id="{815F54BA-ED08-064D-B358-284BADCDFDD5}" vid="{CA452648-8B95-1842-8B3F-35EF3E7D2061}"/>
    </a:ext>
  </a:extLst>
</a:theme>
</file>

<file path=ppt/theme/theme2.xml><?xml version="1.0" encoding="utf-8"?>
<a:theme xmlns:a="http://schemas.openxmlformats.org/drawingml/2006/main" name="4_IBM_Master_Presentation_Interim_2017">
  <a:themeElements>
    <a:clrScheme name="IBM_Master_Presentation_Interim_2017_black">
      <a:dk1>
        <a:srgbClr val="000000"/>
      </a:dk1>
      <a:lt1>
        <a:srgbClr val="150957"/>
      </a:lt1>
      <a:dk2>
        <a:srgbClr val="DFDFDF"/>
      </a:dk2>
      <a:lt2>
        <a:srgbClr val="FFFFFF"/>
      </a:lt2>
      <a:accent1>
        <a:srgbClr val="1BA3FF"/>
      </a:accent1>
      <a:accent2>
        <a:srgbClr val="362F9F"/>
      </a:accent2>
      <a:accent3>
        <a:srgbClr val="211D7F"/>
      </a:accent3>
      <a:accent4>
        <a:srgbClr val="16A78F"/>
      </a:accent4>
      <a:accent5>
        <a:srgbClr val="9854D3"/>
      </a:accent5>
      <a:accent6>
        <a:srgbClr val="E5D9D3"/>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Interim_2017_v14" id="{815F54BA-ED08-064D-B358-284BADCDFDD5}" vid="{CA452648-8B95-1842-8B3F-35EF3E7D2061}"/>
    </a:ext>
  </a:extLst>
</a:theme>
</file>

<file path=ppt/theme/theme3.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Fast Start_2018_Main Tent_Arial_Dec. 19 UPDATE" id="{2994EC99-24A2-2042-B50B-560AB3F05C12}" vid="{1A05A443-9DD4-9740-A71E-FBD312E7F9F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31508</TotalTime>
  <Words>2288</Words>
  <Application>Microsoft Office PowerPoint</Application>
  <PresentationFormat>Widescreen</PresentationFormat>
  <Paragraphs>220</Paragraphs>
  <Slides>9</Slides>
  <Notes>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9</vt:i4>
      </vt:variant>
    </vt:vector>
  </HeadingPairs>
  <TitlesOfParts>
    <vt:vector size="18" baseType="lpstr">
      <vt:lpstr>Arial</vt:lpstr>
      <vt:lpstr>Calibri</vt:lpstr>
      <vt:lpstr>Helvetica Neue</vt:lpstr>
      <vt:lpstr>IBM Eliot Sans Regular</vt:lpstr>
      <vt:lpstr>IBM Plex Sans</vt:lpstr>
      <vt:lpstr>Times New Roman</vt:lpstr>
      <vt:lpstr>IBM_Master_Presentation_Interim_2017</vt:lpstr>
      <vt:lpstr>4_IBM_Master_Presentation_Interim_2017</vt:lpstr>
      <vt:lpstr>blk_background_2017</vt:lpstr>
      <vt:lpstr>PowerPoint Presentation</vt:lpstr>
      <vt:lpstr>IBM Cloud architecture</vt:lpstr>
      <vt:lpstr>PowerPoint Presentation</vt:lpstr>
      <vt:lpstr>PowerPoint Presentation</vt:lpstr>
      <vt:lpstr>PowerPoint Presentation</vt:lpstr>
      <vt:lpstr>Matching the right cloud to the right workload</vt:lpstr>
      <vt:lpstr>Widest selection of compute options for any workload, across global infrastructure </vt:lpstr>
      <vt:lpstr>IBM Cloud Private brings cloud native to the enterprise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Erin Mcelwee</dc:creator>
  <cp:lastModifiedBy>ahamed roshan</cp:lastModifiedBy>
  <cp:revision>100</cp:revision>
  <dcterms:created xsi:type="dcterms:W3CDTF">2018-01-03T16:31:05Z</dcterms:created>
  <dcterms:modified xsi:type="dcterms:W3CDTF">2022-10-10T15:33:39Z</dcterms:modified>
</cp:coreProperties>
</file>